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195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3015E-5414-4791-87ED-6F1F4CA7F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28C831-CA59-4FA8-9B42-0FE30D9100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634EE0-0BE0-4106-A2E0-9DE155B36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AD67-EA96-45FC-A058-223DFFC64DE1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C5FFB-3FC1-4537-9C9C-19308391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A88AD-4717-4C64-88E0-3C63A21DF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769D-7334-4E23-A3F0-FE7623B1F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935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F8F65-14EE-4E60-BC06-4AD7E330E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992E2-1688-41DF-AD2D-D6E43F1C82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7E1C0-C520-4BA0-A1EC-448ED249B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AD67-EA96-45FC-A058-223DFFC64DE1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806E2-EFFE-4F3F-9E6D-16C1B5E02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B83C85-4466-468C-88AA-825A9DCFB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769D-7334-4E23-A3F0-FE7623B1F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193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E10677-2970-40C6-BE6E-A19787194C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0E1647-EFB2-40F3-8D5D-E75C3BB891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4CC91-28A6-4966-B123-78B001538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AD67-EA96-45FC-A058-223DFFC64DE1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2E456-9A05-4751-B88B-EA16C1928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3CDDD-5435-4113-9DCB-B500AF0B9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769D-7334-4E23-A3F0-FE7623B1F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003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F88A3-24A9-445F-A1B1-ED5CC622B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0B13B-558D-4ACA-AA3B-0A6B422C7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C9CBF-74AA-4811-97E7-4EF8B29A5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AD67-EA96-45FC-A058-223DFFC64DE1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593DBE-0F2D-4B12-BD2B-9A50449CA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A00C98-DBB1-466B-84F9-6765ED456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769D-7334-4E23-A3F0-FE7623B1F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041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93360-2C66-4709-8011-0AD3C3052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09DC65-5635-4220-8C9F-242E17DD9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093D0F-B82C-43FB-83F1-721EBD4B9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AD67-EA96-45FC-A058-223DFFC64DE1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DA42DE-2B84-47BC-8592-EDE88DCC4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2B38A-A9DF-427C-89BF-134EFCD12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769D-7334-4E23-A3F0-FE7623B1F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593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85711-8E57-4212-8251-777D515C9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F7A44-D9E5-45DA-B0FA-466816D6D0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B3CF7E-6548-4EFD-950C-F493DC1968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57578B-5F8E-44D2-B5A8-0E09A8396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AD67-EA96-45FC-A058-223DFFC64DE1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FF3CB6-DA6C-4088-8459-416FBB643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2EE560-06A4-4146-BFD7-441EB5C66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769D-7334-4E23-A3F0-FE7623B1F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704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F7831-B65A-4C9C-809C-70C70259B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8CD35A-D078-47DC-B0D3-E440A2116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EBD668-7469-45D0-A576-4803931801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69486D-EEB9-4051-AFA1-9EC7C35717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51B6A2-BCF9-40BE-B10D-B6E1EF3136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74614D-3712-42AA-AA77-DAA1809C6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AD67-EA96-45FC-A058-223DFFC64DE1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8F9191-2D76-4280-AFFD-C0E31A321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8A7822-C210-4037-A144-82C9A9F7A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769D-7334-4E23-A3F0-FE7623B1F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158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40107-F818-47A3-B6F7-C00196BD0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C8EF9B-1978-4C32-A31F-7E805EA17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AD67-EA96-45FC-A058-223DFFC64DE1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28CDA3-37FB-480E-99BB-743E24BD4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4B4F09-2CB0-4F0F-B79F-DD6C903CF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769D-7334-4E23-A3F0-FE7623B1F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311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84E188-0423-4838-BD28-21A6D9211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AD67-EA96-45FC-A058-223DFFC64DE1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BBEE8F-C2B8-4FF5-BF7A-6039B7248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B5A43E-2E80-436A-9A01-E71889015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769D-7334-4E23-A3F0-FE7623B1F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38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900B1-A7A4-419D-940C-E3D25CAA8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80CF8-9A36-4B86-BAD4-51D0FC4AE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32745C-F614-44A5-9C36-E089832122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A20E54-B02D-4D08-8EB3-1CE63D3CF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AD67-EA96-45FC-A058-223DFFC64DE1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3DECAC-5CA4-44F6-8534-0F8BA0DD9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AAE77C-AA38-4C6B-AE09-0772F5EF5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769D-7334-4E23-A3F0-FE7623B1F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645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B1046-7874-4423-9EE1-450EA6809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84959F-EFA0-4F32-A969-98F690BE60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372295-183C-4654-ACD4-8F1C3B8004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FC165C-6C18-4A8B-8A3A-5CD27ACE8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AD67-EA96-45FC-A058-223DFFC64DE1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4E76C-EDA4-4EB9-8CCF-084AEC845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9B341F-432F-40B5-9EC4-F64D01ADF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769D-7334-4E23-A3F0-FE7623B1F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3C6D76-162F-4D7A-850F-CCFF034AC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E90D8-B49E-4984-A8FC-07258C79FF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CA741F-CC75-4703-8F35-D71EEB46B3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FAD67-EA96-45FC-A058-223DFFC64DE1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0DBC9-71B5-4566-BBE6-1119EEA5C3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351ED-E467-45D9-9530-3E23B85F2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B769D-7334-4E23-A3F0-FE7623B1F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23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office-timeline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slideLayout" Target="../slideLayouts/slideLayout6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https://www.officetimeline.com/office-timeline/14-days-trial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Rectangle 425">
            <a:extLst>
              <a:ext uri="{FF2B5EF4-FFF2-40B4-BE49-F238E27FC236}">
                <a16:creationId xmlns:a16="http://schemas.microsoft.com/office/drawing/2014/main" id="{7D291E3B-4105-406F-AF6C-34464E2C4767}"/>
              </a:ext>
            </a:extLst>
          </p:cNvPr>
          <p:cNvSpPr/>
          <p:nvPr/>
        </p:nvSpPr>
        <p:spPr>
          <a:xfrm rot="10800000">
            <a:off x="3861661" y="3585294"/>
            <a:ext cx="4394199" cy="2376381"/>
          </a:xfrm>
          <a:prstGeom prst="rect">
            <a:avLst/>
          </a:prstGeom>
          <a:gradFill>
            <a:gsLst>
              <a:gs pos="0">
                <a:srgbClr val="7030A0">
                  <a:alpha val="0"/>
                </a:srgbClr>
              </a:gs>
              <a:gs pos="14000">
                <a:srgbClr val="7030A0">
                  <a:alpha val="15000"/>
                </a:srgbClr>
              </a:gs>
              <a:gs pos="100000">
                <a:srgbClr val="7030A0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OTLSHAPE_SL_089d7eb988274527948a1ef4646e8746_BackgroundRectangle">
            <a:extLst>
              <a:ext uri="{FF2B5EF4-FFF2-40B4-BE49-F238E27FC236}">
                <a16:creationId xmlns:a16="http://schemas.microsoft.com/office/drawing/2014/main" id="{42D619D9-7EEF-408A-B01F-CC72B1634F44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3398859"/>
            <a:ext cx="11633200" cy="1609175"/>
          </a:xfrm>
          <a:prstGeom prst="rect">
            <a:avLst/>
          </a:prstGeom>
          <a:solidFill>
            <a:schemeClr val="accent2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OTLSHAPE_SL_a88f145e4d284420a2baa685af085546_BackgroundRectangle">
            <a:extLst>
              <a:ext uri="{FF2B5EF4-FFF2-40B4-BE49-F238E27FC236}">
                <a16:creationId xmlns:a16="http://schemas.microsoft.com/office/drawing/2014/main" id="{CF31E4BA-2DDA-413D-8F6A-6FF6F843A45F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6033855"/>
            <a:ext cx="11633200" cy="554074"/>
          </a:xfrm>
          <a:prstGeom prst="rect">
            <a:avLst/>
          </a:prstGeom>
          <a:solidFill>
            <a:schemeClr val="accent1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8" name="OTLSHAPE_SL_ffee1e79b85943a28c39454ea880fda8_BackgroundRectangle">
            <a:extLst>
              <a:ext uri="{FF2B5EF4-FFF2-40B4-BE49-F238E27FC236}">
                <a16:creationId xmlns:a16="http://schemas.microsoft.com/office/drawing/2014/main" id="{CA725516-BF6D-40AC-916D-FE02D0477FFC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5071533"/>
            <a:ext cx="11633200" cy="898821"/>
          </a:xfrm>
          <a:prstGeom prst="rect">
            <a:avLst/>
          </a:prstGeom>
          <a:solidFill>
            <a:srgbClr val="70AD47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1" name="OTLSHAPE_SL_9cf0b9a3b4064869b9ae748fb5efbb51_BackgroundRectangle">
            <a:extLst>
              <a:ext uri="{FF2B5EF4-FFF2-40B4-BE49-F238E27FC236}">
                <a16:creationId xmlns:a16="http://schemas.microsoft.com/office/drawing/2014/main" id="{D42D8BE7-7C53-4B49-B22B-645D6CD9FAF8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2504440"/>
            <a:ext cx="11633200" cy="830919"/>
          </a:xfrm>
          <a:prstGeom prst="rect">
            <a:avLst/>
          </a:prstGeom>
          <a:solidFill>
            <a:schemeClr val="accent4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9" name="OTLSHAPE_TB_00000000000000000000000000000000_ScaleContainer">
            <a:extLst>
              <a:ext uri="{FF2B5EF4-FFF2-40B4-BE49-F238E27FC236}">
                <a16:creationId xmlns:a16="http://schemas.microsoft.com/office/drawing/2014/main" id="{B40E23D8-B899-4E6E-9C06-E5AF1B20B733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293876" y="1920240"/>
            <a:ext cx="10414000" cy="381000"/>
          </a:xfrm>
          <a:prstGeom prst="rect">
            <a:avLst/>
          </a:prstGeom>
          <a:solidFill>
            <a:srgbClr val="40404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OTLSHAPE_SL_9cf0b9a3b4064869b9ae748fb5efbb51_HeaderRectangle">
            <a:extLst>
              <a:ext uri="{FF2B5EF4-FFF2-40B4-BE49-F238E27FC236}">
                <a16:creationId xmlns:a16="http://schemas.microsoft.com/office/drawing/2014/main" id="{25633857-B41D-4336-9D91-9BA5D9D9332B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500" y="2504440"/>
            <a:ext cx="1104900" cy="830919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OTLSHAPE_SL_089d7eb988274527948a1ef4646e8746_HeaderRectangle">
            <a:extLst>
              <a:ext uri="{FF2B5EF4-FFF2-40B4-BE49-F238E27FC236}">
                <a16:creationId xmlns:a16="http://schemas.microsoft.com/office/drawing/2014/main" id="{153CF6A8-2361-4CFB-AE55-A45CF2328821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3398859"/>
            <a:ext cx="1104900" cy="1609175"/>
          </a:xfrm>
          <a:prstGeom prst="rect">
            <a:avLst/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OTLSHAPE_SL_a88f145e4d284420a2baa685af085546_HeaderRectangle">
            <a:extLst>
              <a:ext uri="{FF2B5EF4-FFF2-40B4-BE49-F238E27FC236}">
                <a16:creationId xmlns:a16="http://schemas.microsoft.com/office/drawing/2014/main" id="{3E1849CF-8999-43D1-808F-BCD0DBA546F7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3500" y="6033855"/>
            <a:ext cx="1104900" cy="554074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9" name="OTLSHAPE_SL_ffee1e79b85943a28c39454ea880fda8_HeaderRectangle">
            <a:extLst>
              <a:ext uri="{FF2B5EF4-FFF2-40B4-BE49-F238E27FC236}">
                <a16:creationId xmlns:a16="http://schemas.microsoft.com/office/drawing/2014/main" id="{52A8538F-A6C9-45FD-BE99-03B137BD0D46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3500" y="5071533"/>
            <a:ext cx="1104900" cy="898821"/>
          </a:xfrm>
          <a:prstGeom prst="rect">
            <a:avLst/>
          </a:prstGeom>
          <a:solidFill>
            <a:srgbClr val="70AD47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4" name="OTLSHAPE_G_00000000000000000000000000000000_ShapeBelow0">
            <a:extLst>
              <a:ext uri="{FF2B5EF4-FFF2-40B4-BE49-F238E27FC236}">
                <a16:creationId xmlns:a16="http://schemas.microsoft.com/office/drawing/2014/main" id="{04DEF928-402E-4B91-BC37-50FEA08D0282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3858872" y="2301240"/>
            <a:ext cx="0" cy="4286689"/>
          </a:xfrm>
          <a:prstGeom prst="line">
            <a:avLst/>
          </a:prstGeom>
          <a:ln w="9525" cap="flat" cmpd="sng" algn="ctr">
            <a:solidFill>
              <a:schemeClr val="dk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OTLSHAPE_G_00000000000000000000000000000000_ShapeBelow1">
            <a:extLst>
              <a:ext uri="{FF2B5EF4-FFF2-40B4-BE49-F238E27FC236}">
                <a16:creationId xmlns:a16="http://schemas.microsoft.com/office/drawing/2014/main" id="{28DD4EF5-B90E-4811-8256-E35966D50C34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6452369" y="2301240"/>
            <a:ext cx="0" cy="4286689"/>
          </a:xfrm>
          <a:prstGeom prst="line">
            <a:avLst/>
          </a:prstGeom>
          <a:ln w="9525" cap="flat" cmpd="sng" algn="ctr">
            <a:solidFill>
              <a:schemeClr val="dk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OTLSHAPE_G_00000000000000000000000000000000_ShapeBelow2">
            <a:extLst>
              <a:ext uri="{FF2B5EF4-FFF2-40B4-BE49-F238E27FC236}">
                <a16:creationId xmlns:a16="http://schemas.microsoft.com/office/drawing/2014/main" id="{CFD70AC4-4C8C-43A5-9CDF-9982B911EFE9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9074365" y="2301240"/>
            <a:ext cx="0" cy="4286689"/>
          </a:xfrm>
          <a:prstGeom prst="line">
            <a:avLst/>
          </a:prstGeom>
          <a:ln w="9525" cap="flat" cmpd="sng" algn="ctr">
            <a:solidFill>
              <a:schemeClr val="dk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OTLSHAPE_SLT_bf0bab4e98f54763a82568a5d219a5c7_Shape">
            <a:extLst>
              <a:ext uri="{FF2B5EF4-FFF2-40B4-BE49-F238E27FC236}">
                <a16:creationId xmlns:a16="http://schemas.microsoft.com/office/drawing/2014/main" id="{44BD0B0E-DD25-401E-8CAB-AA4946BE7ADE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2063375" y="2834640"/>
            <a:ext cx="1790700" cy="170519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TLSHAPE_SLT_1f3ecdb523214d1c858ab8fb12392a13_Shape">
            <a:extLst>
              <a:ext uri="{FF2B5EF4-FFF2-40B4-BE49-F238E27FC236}">
                <a16:creationId xmlns:a16="http://schemas.microsoft.com/office/drawing/2014/main" id="{C4E5A75A-BFA2-40E8-B57A-5B4DA777E209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1322376" y="2584281"/>
            <a:ext cx="2540000" cy="170519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TLSHAPE_SLT_840d1906cb104b01bde15bb78e8e323b_Shape">
            <a:extLst>
              <a:ext uri="{FF2B5EF4-FFF2-40B4-BE49-F238E27FC236}">
                <a16:creationId xmlns:a16="http://schemas.microsoft.com/office/drawing/2014/main" id="{3F6D7185-A820-4E62-81AF-0CF94EBC0567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2821711" y="3084999"/>
            <a:ext cx="1219200" cy="170519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TLSHAPE_SLT_118aa262c9b048e19e0b2ecc51e36c38_Shape">
            <a:extLst>
              <a:ext uri="{FF2B5EF4-FFF2-40B4-BE49-F238E27FC236}">
                <a16:creationId xmlns:a16="http://schemas.microsoft.com/office/drawing/2014/main" id="{B9BD9771-E28E-4290-8D23-C6CDF61C0BA2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3887372" y="3084999"/>
            <a:ext cx="1765300" cy="170519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TLSHAPE_SLT_8d38abf6434f49b59dc24ae1ee36935e_Shape">
            <a:extLst>
              <a:ext uri="{FF2B5EF4-FFF2-40B4-BE49-F238E27FC236}">
                <a16:creationId xmlns:a16="http://schemas.microsoft.com/office/drawing/2014/main" id="{6A4B5C7F-65B9-4D23-AC88-BCBD0088C6AD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3887372" y="3763518"/>
            <a:ext cx="762000" cy="170519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TLSHAPE_SLT_44de9765e7204557b88297f4709b8c30_Shape">
            <a:extLst>
              <a:ext uri="{FF2B5EF4-FFF2-40B4-BE49-F238E27FC236}">
                <a16:creationId xmlns:a16="http://schemas.microsoft.com/office/drawing/2014/main" id="{433490E4-9310-46F6-8AC0-EF7ED9C7C113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2230872" y="3763518"/>
            <a:ext cx="1828800" cy="170519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TLSHAPE_SLT_40c7696c8b3a4b1db83d76730e5d92c2_Shape">
            <a:extLst>
              <a:ext uri="{FF2B5EF4-FFF2-40B4-BE49-F238E27FC236}">
                <a16:creationId xmlns:a16="http://schemas.microsoft.com/office/drawing/2014/main" id="{27A10655-86DB-454C-A98C-87C1246F625A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5739692" y="4340437"/>
            <a:ext cx="1727200" cy="170519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TLSHAPE_SLT_c7770eb3e434445083ebf0cda53241c7_Shape">
            <a:extLst>
              <a:ext uri="{FF2B5EF4-FFF2-40B4-BE49-F238E27FC236}">
                <a16:creationId xmlns:a16="http://schemas.microsoft.com/office/drawing/2014/main" id="{6727934F-BE75-42DF-A589-49FEB2239D37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3887372" y="4340437"/>
            <a:ext cx="2006600" cy="170519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TLSHAPE_SLT_f1b03b9fadb246d6b74eef66d2c662d1_Shape">
            <a:extLst>
              <a:ext uri="{FF2B5EF4-FFF2-40B4-BE49-F238E27FC236}">
                <a16:creationId xmlns:a16="http://schemas.microsoft.com/office/drawing/2014/main" id="{2EC68B91-759E-4BE2-92C9-FB12B30AE322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6623369" y="4590796"/>
            <a:ext cx="2006600" cy="170519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TLSHAPE_SLT_71feb0897c2b47d28678366d0661913b_Shape">
            <a:extLst>
              <a:ext uri="{FF2B5EF4-FFF2-40B4-BE49-F238E27FC236}">
                <a16:creationId xmlns:a16="http://schemas.microsoft.com/office/drawing/2014/main" id="{94E1F87A-8F35-4269-8B2D-CEF5B3FBBFA7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2644319" y="5591217"/>
            <a:ext cx="1219200" cy="170519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TLSHAPE_SLT_a0005013d1434eca8799fe0021a266e0_Shape">
            <a:extLst>
              <a:ext uri="{FF2B5EF4-FFF2-40B4-BE49-F238E27FC236}">
                <a16:creationId xmlns:a16="http://schemas.microsoft.com/office/drawing/2014/main" id="{E2247E53-4EC7-4B8D-A58B-975E6E0F9D47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8237020" y="5591217"/>
            <a:ext cx="1409700" cy="170519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TLSHAPE_SLT_fa8886b769a54c02817aaba54576e921_Shape">
            <a:extLst>
              <a:ext uri="{FF2B5EF4-FFF2-40B4-BE49-F238E27FC236}">
                <a16:creationId xmlns:a16="http://schemas.microsoft.com/office/drawing/2014/main" id="{4DF28A83-223D-4DB2-9C20-9395520A61BB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3861920" y="5591217"/>
            <a:ext cx="4394200" cy="170519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TLSHAPE_SLT_db841b2dc0b5434e83008cd4d4e540bc_Shape">
            <a:extLst>
              <a:ext uri="{FF2B5EF4-FFF2-40B4-BE49-F238E27FC236}">
                <a16:creationId xmlns:a16="http://schemas.microsoft.com/office/drawing/2014/main" id="{69C173A0-1D8C-4B09-B498-F9DD81C21148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9646641" y="5591217"/>
            <a:ext cx="1866900" cy="170519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TLSHAPE_SLT_eeb83e503ffe4a72a203fede87f23081_Shape">
            <a:extLst>
              <a:ext uri="{FF2B5EF4-FFF2-40B4-BE49-F238E27FC236}">
                <a16:creationId xmlns:a16="http://schemas.microsoft.com/office/drawing/2014/main" id="{1E0323F6-13B7-4F12-ACA6-43BCE60E0A59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5682870" y="3084999"/>
            <a:ext cx="1092200" cy="170519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TLSHAPE_SLT_c60910096d5a4b6f9de76b63feadcf94_Shape">
            <a:extLst>
              <a:ext uri="{FF2B5EF4-FFF2-40B4-BE49-F238E27FC236}">
                <a16:creationId xmlns:a16="http://schemas.microsoft.com/office/drawing/2014/main" id="{11FA8F44-CE46-4F40-8F67-44C301B05425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7392867" y="4799415"/>
            <a:ext cx="2463800" cy="170519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4" name="OTLSHAPE_SLT_79eebf0cc03e4ea08540b80882717e0a_Shape">
            <a:extLst>
              <a:ext uri="{FF2B5EF4-FFF2-40B4-BE49-F238E27FC236}">
                <a16:creationId xmlns:a16="http://schemas.microsoft.com/office/drawing/2014/main" id="{F508A147-1AF0-4C82-885B-94132178295D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6820988" y="3084999"/>
            <a:ext cx="2235200" cy="170519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TLSHAPE_SLM_42c1a0ca0ec74680a58bbd3c49f9125b_Shape">
            <a:extLst>
              <a:ext uri="{FF2B5EF4-FFF2-40B4-BE49-F238E27FC236}">
                <a16:creationId xmlns:a16="http://schemas.microsoft.com/office/drawing/2014/main" id="{3E031247-4E58-4E61-866E-B0E218BD82B8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5162117" y="6071955"/>
            <a:ext cx="190500" cy="207187"/>
          </a:xfrm>
          <a:prstGeom prst="parallelogram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TLSHAPE_SLM_27e0e90c8e61460f88da93ab404fc85d_Shape">
            <a:extLst>
              <a:ext uri="{FF2B5EF4-FFF2-40B4-BE49-F238E27FC236}">
                <a16:creationId xmlns:a16="http://schemas.microsoft.com/office/drawing/2014/main" id="{26FBB560-7269-42B5-921E-DC1B97E7ACAB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11289609" y="6071955"/>
            <a:ext cx="190500" cy="207187"/>
          </a:xfrm>
          <a:prstGeom prst="parallelogram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TLSHAPE_SLM_05f5e22b071042a1a1dc59615bb4c469_Shape">
            <a:extLst>
              <a:ext uri="{FF2B5EF4-FFF2-40B4-BE49-F238E27FC236}">
                <a16:creationId xmlns:a16="http://schemas.microsoft.com/office/drawing/2014/main" id="{C3B83F96-6495-4ED0-83D4-46835AEE24C6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3765638" y="6071955"/>
            <a:ext cx="190500" cy="207187"/>
          </a:xfrm>
          <a:prstGeom prst="parallelogram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TLSHAPE_SLM_7695617a14a84c95a269c6cd4b4f335a_Shape">
            <a:extLst>
              <a:ext uri="{FF2B5EF4-FFF2-40B4-BE49-F238E27FC236}">
                <a16:creationId xmlns:a16="http://schemas.microsoft.com/office/drawing/2014/main" id="{3EB7C472-F98C-4D01-BE17-393F9A80606F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11289628" y="6342642"/>
            <a:ext cx="190500" cy="207187"/>
          </a:xfrm>
          <a:prstGeom prst="parallelogram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TLSHAPE_SLM_0fe6e6c4d349427c81caccf576ba460c_Shape">
            <a:extLst>
              <a:ext uri="{FF2B5EF4-FFF2-40B4-BE49-F238E27FC236}">
                <a16:creationId xmlns:a16="http://schemas.microsoft.com/office/drawing/2014/main" id="{0C69B6C4-A41E-444A-ACF4-051BCE399880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9491716" y="6342642"/>
            <a:ext cx="190500" cy="207187"/>
          </a:xfrm>
          <a:prstGeom prst="parallelogram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TLSHAPE_SLM_38f7caf9b7404674b5040d0ab204f9f9_Shape">
            <a:extLst>
              <a:ext uri="{FF2B5EF4-FFF2-40B4-BE49-F238E27FC236}">
                <a16:creationId xmlns:a16="http://schemas.microsoft.com/office/drawing/2014/main" id="{0081D20F-5254-4E31-BF72-F35F5B027E1C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7527613" y="6071955"/>
            <a:ext cx="190500" cy="207187"/>
          </a:xfrm>
          <a:prstGeom prst="parallelogram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TLSHAPE_SLM_5024da5f4d8841748a89544126f9da82_Shape">
            <a:extLst>
              <a:ext uri="{FF2B5EF4-FFF2-40B4-BE49-F238E27FC236}">
                <a16:creationId xmlns:a16="http://schemas.microsoft.com/office/drawing/2014/main" id="{51749EC5-E672-4E9D-AAAE-EFA72C112D2A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9494131" y="6071955"/>
            <a:ext cx="190500" cy="207187"/>
          </a:xfrm>
          <a:prstGeom prst="parallelogram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TLSHAPE_SL_9cf0b9a3b4064869b9ae748fb5efbb51_Header">
            <a:extLst>
              <a:ext uri="{FF2B5EF4-FFF2-40B4-BE49-F238E27FC236}">
                <a16:creationId xmlns:a16="http://schemas.microsoft.com/office/drawing/2014/main" id="{DE487498-AFF0-4E41-8BE2-DC7A6B94BFFA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63500" y="2826872"/>
            <a:ext cx="1104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Planning</a:t>
            </a:r>
          </a:p>
        </p:txBody>
      </p:sp>
      <p:sp>
        <p:nvSpPr>
          <p:cNvPr id="40" name="OTLSHAPE_SL_089d7eb988274527948a1ef4646e8746_Header">
            <a:extLst>
              <a:ext uri="{FF2B5EF4-FFF2-40B4-BE49-F238E27FC236}">
                <a16:creationId xmlns:a16="http://schemas.microsoft.com/office/drawing/2014/main" id="{8483E04F-A955-44C0-851D-07FCE6067C35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63500" y="4110418"/>
            <a:ext cx="1104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Strategy</a:t>
            </a:r>
          </a:p>
        </p:txBody>
      </p:sp>
      <p:sp>
        <p:nvSpPr>
          <p:cNvPr id="43" name="OTLSHAPE_SL_a88f145e4d284420a2baa685af085546_Header">
            <a:extLst>
              <a:ext uri="{FF2B5EF4-FFF2-40B4-BE49-F238E27FC236}">
                <a16:creationId xmlns:a16="http://schemas.microsoft.com/office/drawing/2014/main" id="{0BA53E09-3B2F-4340-8A29-0B2767C9A43B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63500" y="6124837"/>
            <a:ext cx="11049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Business Intelligence</a:t>
            </a:r>
          </a:p>
        </p:txBody>
      </p:sp>
      <p:sp>
        <p:nvSpPr>
          <p:cNvPr id="170" name="OTLSHAPE_SL_ffee1e79b85943a28c39454ea880fda8_Header">
            <a:extLst>
              <a:ext uri="{FF2B5EF4-FFF2-40B4-BE49-F238E27FC236}">
                <a16:creationId xmlns:a16="http://schemas.microsoft.com/office/drawing/2014/main" id="{4AA4FE4A-816B-480F-896C-62882CE3D026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63500" y="5334889"/>
            <a:ext cx="11049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Service Development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7C46D9AE-762E-4F50-A81D-30E793221C86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1357376" y="2009140"/>
            <a:ext cx="211596" cy="2032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Q1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D6FFDCBD-8ABA-4274-8A98-CF6EA405B9C8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3922373" y="2009140"/>
            <a:ext cx="211596" cy="2032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Q2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AD0F9F2A-EDBF-45B2-904D-984630FC0F10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6515869" y="2009140"/>
            <a:ext cx="211596" cy="2032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Q3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01F18C11-A2E5-4455-AFA2-4F4F9E8E6515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9137865" y="2009140"/>
            <a:ext cx="211596" cy="2032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Q4</a:t>
            </a:r>
          </a:p>
        </p:txBody>
      </p:sp>
      <p:sp>
        <p:nvSpPr>
          <p:cNvPr id="58" name="OTLSHAPE_SLT_bf0bab4e98f54763a82568a5d219a5c7_TextPercentage">
            <a:extLst>
              <a:ext uri="{FF2B5EF4-FFF2-40B4-BE49-F238E27FC236}">
                <a16:creationId xmlns:a16="http://schemas.microsoft.com/office/drawing/2014/main" id="{6FB95F3A-70D9-47C3-8B75-60CCA002A7A0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3903676" y="2842387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8" normalizeH="0" baseline="0" noProof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62" name="OTLSHAPE_SLT_bf0bab4e98f54763a82568a5d219a5c7_Title">
            <a:extLst>
              <a:ext uri="{FF2B5EF4-FFF2-40B4-BE49-F238E27FC236}">
                <a16:creationId xmlns:a16="http://schemas.microsoft.com/office/drawing/2014/main" id="{D33DE106-903A-43B3-9BCC-46D8A09FAB68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2654849" y="2834640"/>
            <a:ext cx="60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Objectives</a:t>
            </a:r>
          </a:p>
        </p:txBody>
      </p:sp>
      <p:sp>
        <p:nvSpPr>
          <p:cNvPr id="66" name="OTLSHAPE_SLT_1f3ecdb523214d1c858ab8fb12392a13_TextPercentage">
            <a:extLst>
              <a:ext uri="{FF2B5EF4-FFF2-40B4-BE49-F238E27FC236}">
                <a16:creationId xmlns:a16="http://schemas.microsoft.com/office/drawing/2014/main" id="{95D05390-96D4-43B4-8995-0DCFD0023A2E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3904606" y="2592028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8" normalizeH="0" baseline="0" noProof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70" name="OTLSHAPE_SLT_1f3ecdb523214d1c858ab8fb12392a13_Title">
            <a:extLst>
              <a:ext uri="{FF2B5EF4-FFF2-40B4-BE49-F238E27FC236}">
                <a16:creationId xmlns:a16="http://schemas.microsoft.com/office/drawing/2014/main" id="{B6C4E4D7-5D80-4DDF-A7D5-7CD9142704E1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2409614" y="2584281"/>
            <a:ext cx="368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Vision</a:t>
            </a:r>
          </a:p>
        </p:txBody>
      </p:sp>
      <p:sp>
        <p:nvSpPr>
          <p:cNvPr id="74" name="OTLSHAPE_SLT_840d1906cb104b01bde15bb78e8e323b_TextPercentage">
            <a:extLst>
              <a:ext uri="{FF2B5EF4-FFF2-40B4-BE49-F238E27FC236}">
                <a16:creationId xmlns:a16="http://schemas.microsoft.com/office/drawing/2014/main" id="{E9EF1CB4-997E-47E5-8898-33FB5AD37261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2485161" y="3092746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8" normalizeH="0" baseline="0" noProof="0" dirty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78" name="OTLSHAPE_SLT_840d1906cb104b01bde15bb78e8e323b_Title">
            <a:extLst>
              <a:ext uri="{FF2B5EF4-FFF2-40B4-BE49-F238E27FC236}">
                <a16:creationId xmlns:a16="http://schemas.microsoft.com/office/drawing/2014/main" id="{EB5A3FC4-6D1C-4A2F-B863-767E8FAD1226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3264485" y="3084999"/>
            <a:ext cx="330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Goals</a:t>
            </a:r>
          </a:p>
        </p:txBody>
      </p:sp>
      <p:sp>
        <p:nvSpPr>
          <p:cNvPr id="86" name="OTLSHAPE_SLT_118aa262c9b048e19e0b2ecc51e36c38_Title">
            <a:extLst>
              <a:ext uri="{FF2B5EF4-FFF2-40B4-BE49-F238E27FC236}">
                <a16:creationId xmlns:a16="http://schemas.microsoft.com/office/drawing/2014/main" id="{95A36823-4A27-4FF5-9B83-7E3935F99F3F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4321131" y="3084999"/>
            <a:ext cx="889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Strategic Intent</a:t>
            </a:r>
          </a:p>
        </p:txBody>
      </p:sp>
      <p:sp>
        <p:nvSpPr>
          <p:cNvPr id="94" name="OTLSHAPE_SLT_8d38abf6434f49b59dc24ae1ee36935e_Title">
            <a:extLst>
              <a:ext uri="{FF2B5EF4-FFF2-40B4-BE49-F238E27FC236}">
                <a16:creationId xmlns:a16="http://schemas.microsoft.com/office/drawing/2014/main" id="{5E0F45DE-6C51-473A-A176-2DA5501D10AA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4086968" y="3763518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2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SWOT</a:t>
            </a:r>
          </a:p>
        </p:txBody>
      </p:sp>
      <p:sp>
        <p:nvSpPr>
          <p:cNvPr id="102" name="OTLSHAPE_SLT_44de9765e7204557b88297f4709b8c30_Title">
            <a:extLst>
              <a:ext uri="{FF2B5EF4-FFF2-40B4-BE49-F238E27FC236}">
                <a16:creationId xmlns:a16="http://schemas.microsoft.com/office/drawing/2014/main" id="{06172D32-2BF6-4F71-9191-5BDAC00943FE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2679217" y="3763518"/>
            <a:ext cx="939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Market Analysis</a:t>
            </a:r>
          </a:p>
        </p:txBody>
      </p:sp>
      <p:sp>
        <p:nvSpPr>
          <p:cNvPr id="110" name="OTLSHAPE_SLT_40c7696c8b3a4b1db83d76730e5d92c2_Title">
            <a:extLst>
              <a:ext uri="{FF2B5EF4-FFF2-40B4-BE49-F238E27FC236}">
                <a16:creationId xmlns:a16="http://schemas.microsoft.com/office/drawing/2014/main" id="{3D8B4A21-2B1D-44C1-B19A-37D7637ADF7E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6181613" y="4340437"/>
            <a:ext cx="850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Price Research</a:t>
            </a:r>
          </a:p>
        </p:txBody>
      </p:sp>
      <p:sp>
        <p:nvSpPr>
          <p:cNvPr id="118" name="OTLSHAPE_SLT_c7770eb3e434445083ebf0cda53241c7_Title">
            <a:extLst>
              <a:ext uri="{FF2B5EF4-FFF2-40B4-BE49-F238E27FC236}">
                <a16:creationId xmlns:a16="http://schemas.microsoft.com/office/drawing/2014/main" id="{ACC55A22-7FE5-4E19-875D-834FE426C7BB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4430688" y="4340437"/>
            <a:ext cx="914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Business Model</a:t>
            </a:r>
          </a:p>
        </p:txBody>
      </p:sp>
      <p:sp>
        <p:nvSpPr>
          <p:cNvPr id="126" name="OTLSHAPE_SLT_f1b03b9fadb246d6b74eef66d2c662d1_Title">
            <a:extLst>
              <a:ext uri="{FF2B5EF4-FFF2-40B4-BE49-F238E27FC236}">
                <a16:creationId xmlns:a16="http://schemas.microsoft.com/office/drawing/2014/main" id="{04205986-E688-49F6-AE74-C603CBF66E3B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7317581" y="4590796"/>
            <a:ext cx="60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Objectives</a:t>
            </a:r>
          </a:p>
        </p:txBody>
      </p:sp>
      <p:sp>
        <p:nvSpPr>
          <p:cNvPr id="230" name="OTLSHAPE_SLT_71feb0897c2b47d28678366d0661913b_Duration">
            <a:extLst>
              <a:ext uri="{FF2B5EF4-FFF2-40B4-BE49-F238E27FC236}">
                <a16:creationId xmlns:a16="http://schemas.microsoft.com/office/drawing/2014/main" id="{FBBF37CC-4FF7-40AA-9E58-C3EC7F926AB2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2644319" y="5436193"/>
            <a:ext cx="304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8" normalizeH="0" baseline="0" noProof="0" dirty="0">
                <a:ln>
                  <a:noFill/>
                </a:ln>
                <a:solidFill>
                  <a:srgbClr val="38572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6 wks</a:t>
            </a:r>
          </a:p>
        </p:txBody>
      </p:sp>
      <p:sp>
        <p:nvSpPr>
          <p:cNvPr id="231" name="OTLSHAPE_SLT_71feb0897c2b47d28678366d0661913b_TextPercentage">
            <a:extLst>
              <a:ext uri="{FF2B5EF4-FFF2-40B4-BE49-F238E27FC236}">
                <a16:creationId xmlns:a16="http://schemas.microsoft.com/office/drawing/2014/main" id="{47A8F3BE-29A9-474F-9052-E0434ADDDDC9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2372158" y="5598964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10" normalizeH="0" baseline="0" noProof="0" dirty="0">
                <a:ln>
                  <a:noFill/>
                </a:ln>
                <a:solidFill>
                  <a:srgbClr val="38572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75%</a:t>
            </a:r>
          </a:p>
        </p:txBody>
      </p:sp>
      <p:sp>
        <p:nvSpPr>
          <p:cNvPr id="234" name="OTLSHAPE_SLT_71feb0897c2b47d28678366d0661913b_Title">
            <a:extLst>
              <a:ext uri="{FF2B5EF4-FFF2-40B4-BE49-F238E27FC236}">
                <a16:creationId xmlns:a16="http://schemas.microsoft.com/office/drawing/2014/main" id="{22759531-18F0-496E-9723-1F48B7EBF23E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2644319" y="5761736"/>
            <a:ext cx="1041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Product Roadmap</a:t>
            </a:r>
          </a:p>
        </p:txBody>
      </p:sp>
      <p:sp>
        <p:nvSpPr>
          <p:cNvPr id="328" name="OTLSHAPE_SLT_a0005013d1434eca8799fe0021a266e0_Title">
            <a:extLst>
              <a:ext uri="{FF2B5EF4-FFF2-40B4-BE49-F238E27FC236}">
                <a16:creationId xmlns:a16="http://schemas.microsoft.com/office/drawing/2014/main" id="{6F0F5497-361D-4B23-942A-360B0C4DB0FD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8237020" y="5761736"/>
            <a:ext cx="152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2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RC</a:t>
            </a:r>
          </a:p>
        </p:txBody>
      </p:sp>
      <p:sp>
        <p:nvSpPr>
          <p:cNvPr id="331" name="OTLSHAPE_SLT_fa8886b769a54c02817aaba54576e921_Duration">
            <a:extLst>
              <a:ext uri="{FF2B5EF4-FFF2-40B4-BE49-F238E27FC236}">
                <a16:creationId xmlns:a16="http://schemas.microsoft.com/office/drawing/2014/main" id="{EEEA758B-592E-4D0E-8A85-E3FA55FF8446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3861920" y="5436193"/>
            <a:ext cx="36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8" normalizeH="0" baseline="0" noProof="0">
                <a:ln>
                  <a:noFill/>
                </a:ln>
                <a:solidFill>
                  <a:srgbClr val="38572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22 wks</a:t>
            </a:r>
          </a:p>
        </p:txBody>
      </p:sp>
      <p:sp>
        <p:nvSpPr>
          <p:cNvPr id="336" name="OTLSHAPE_SLT_fa8886b769a54c02817aaba54576e921_Title">
            <a:extLst>
              <a:ext uri="{FF2B5EF4-FFF2-40B4-BE49-F238E27FC236}">
                <a16:creationId xmlns:a16="http://schemas.microsoft.com/office/drawing/2014/main" id="{85F25F0A-9D88-41CF-9A28-34C4D92C4EF6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3861920" y="5761736"/>
            <a:ext cx="787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Development</a:t>
            </a:r>
          </a:p>
        </p:txBody>
      </p:sp>
      <p:sp>
        <p:nvSpPr>
          <p:cNvPr id="344" name="OTLSHAPE_SLT_db841b2dc0b5434e83008cd4d4e540bc_Title">
            <a:extLst>
              <a:ext uri="{FF2B5EF4-FFF2-40B4-BE49-F238E27FC236}">
                <a16:creationId xmlns:a16="http://schemas.microsoft.com/office/drawing/2014/main" id="{2F6FD2AA-D69A-474B-B83D-C915A7601AF0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9646641" y="5761736"/>
            <a:ext cx="901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Release to Web</a:t>
            </a:r>
          </a:p>
        </p:txBody>
      </p:sp>
      <p:sp>
        <p:nvSpPr>
          <p:cNvPr id="423" name="OTLSHAPE_SLM_42c1a0ca0ec74680a58bbd3c49f9125b_Title">
            <a:extLst>
              <a:ext uri="{FF2B5EF4-FFF2-40B4-BE49-F238E27FC236}">
                <a16:creationId xmlns:a16="http://schemas.microsoft.com/office/drawing/2014/main" id="{4EE9EA0D-5201-46CC-B0D6-40D688DB10F8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4218761" y="6090289"/>
            <a:ext cx="901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Quality Metrics</a:t>
            </a:r>
          </a:p>
        </p:txBody>
      </p:sp>
      <p:sp>
        <p:nvSpPr>
          <p:cNvPr id="47" name="OTLSHAPE_SLT_eeb83e503ffe4a72a203fede87f23081_Title">
            <a:extLst>
              <a:ext uri="{FF2B5EF4-FFF2-40B4-BE49-F238E27FC236}">
                <a16:creationId xmlns:a16="http://schemas.microsoft.com/office/drawing/2014/main" id="{5C3C1A00-4A67-4EC8-9B65-09B16092A828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5855499" y="3084999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Sales Budget</a:t>
            </a:r>
          </a:p>
        </p:txBody>
      </p:sp>
      <p:sp>
        <p:nvSpPr>
          <p:cNvPr id="55" name="OTLSHAPE_SLT_c60910096d5a4b6f9de76b63feadcf94_Title">
            <a:extLst>
              <a:ext uri="{FF2B5EF4-FFF2-40B4-BE49-F238E27FC236}">
                <a16:creationId xmlns:a16="http://schemas.microsoft.com/office/drawing/2014/main" id="{B8C970B6-834A-4AC6-B7A2-7F9DC3D79D11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8012492" y="4799415"/>
            <a:ext cx="1219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Sales Trends Analysis</a:t>
            </a:r>
          </a:p>
        </p:txBody>
      </p:sp>
      <p:sp>
        <p:nvSpPr>
          <p:cNvPr id="20" name="OTLSHAPE_SLM_27e0e90c8e61460f88da93ab404fc85d_Title">
            <a:extLst>
              <a:ext uri="{FF2B5EF4-FFF2-40B4-BE49-F238E27FC236}">
                <a16:creationId xmlns:a16="http://schemas.microsoft.com/office/drawing/2014/main" id="{C8268058-B11E-4266-85CE-52F363B6CEF8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0282244" y="6090289"/>
            <a:ext cx="965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Sales Dashboard</a:t>
            </a:r>
          </a:p>
        </p:txBody>
      </p:sp>
      <p:sp>
        <p:nvSpPr>
          <p:cNvPr id="242" name="OTLSHAPE_SLM_05f5e22b071042a1a1dc59615bb4c469_Title">
            <a:extLst>
              <a:ext uri="{FF2B5EF4-FFF2-40B4-BE49-F238E27FC236}">
                <a16:creationId xmlns:a16="http://schemas.microsoft.com/office/drawing/2014/main" id="{C0D891C2-6AFE-44B5-8F2B-96A1CD9D471C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2828844" y="6090289"/>
            <a:ext cx="889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4">
                <a:solidFill>
                  <a:schemeClr val="dk1"/>
                </a:solidFill>
                <a:latin typeface="Calibri" panose="020F0502020204030204" pitchFamily="34" charset="0"/>
              </a:rPr>
              <a:t>Service Metrics</a:t>
            </a:r>
          </a:p>
        </p:txBody>
      </p:sp>
      <p:sp>
        <p:nvSpPr>
          <p:cNvPr id="245" name="OTLSHAPE_SLM_7695617a14a84c95a269c6cd4b4f335a_Title">
            <a:extLst>
              <a:ext uri="{FF2B5EF4-FFF2-40B4-BE49-F238E27FC236}">
                <a16:creationId xmlns:a16="http://schemas.microsoft.com/office/drawing/2014/main" id="{B2004A4C-7FE5-48FC-A265-62D2885689C6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10078895" y="6360976"/>
            <a:ext cx="1168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Real-time Reporting</a:t>
            </a:r>
            <a:endParaRPr lang="en-US" sz="1100" b="1" spc="-6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48" name="OTLSHAPE_SLM_0fe6e6c4d349427c81caccf576ba460c_Title">
            <a:extLst>
              <a:ext uri="{FF2B5EF4-FFF2-40B4-BE49-F238E27FC236}">
                <a16:creationId xmlns:a16="http://schemas.microsoft.com/office/drawing/2014/main" id="{F50F22C2-2295-4629-9FAF-72064396443B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8326110" y="6360976"/>
            <a:ext cx="1117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Conversion Metrics</a:t>
            </a:r>
          </a:p>
        </p:txBody>
      </p:sp>
      <p:sp>
        <p:nvSpPr>
          <p:cNvPr id="251" name="OTLSHAPE_SLM_38f7caf9b7404674b5040d0ab204f9f9_Title">
            <a:extLst>
              <a:ext uri="{FF2B5EF4-FFF2-40B4-BE49-F238E27FC236}">
                <a16:creationId xmlns:a16="http://schemas.microsoft.com/office/drawing/2014/main" id="{AA30C1BA-D2E2-4707-BC1C-760B9C41C6D9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6399176" y="6090289"/>
            <a:ext cx="1079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2">
                <a:solidFill>
                  <a:schemeClr val="dk1"/>
                </a:solidFill>
                <a:latin typeface="Calibri" panose="020F0502020204030204" pitchFamily="34" charset="0"/>
              </a:rPr>
              <a:t>Service Dashboard</a:t>
            </a:r>
          </a:p>
        </p:txBody>
      </p:sp>
      <p:sp>
        <p:nvSpPr>
          <p:cNvPr id="50" name="OTLSHAPE_SLM_5024da5f4d8841748a89544126f9da82_Title">
            <a:extLst>
              <a:ext uri="{FF2B5EF4-FFF2-40B4-BE49-F238E27FC236}">
                <a16:creationId xmlns:a16="http://schemas.microsoft.com/office/drawing/2014/main" id="{A786A5BA-BB21-4183-967C-96ED32AAD77A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8327382" y="6090289"/>
            <a:ext cx="1117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Real-time Analytics</a:t>
            </a:r>
          </a:p>
        </p:txBody>
      </p:sp>
      <p:sp>
        <p:nvSpPr>
          <p:cNvPr id="500" name="OTLSHAPE_SLT_79eebf0cc03e4ea08540b80882717e0a_Title">
            <a:extLst>
              <a:ext uri="{FF2B5EF4-FFF2-40B4-BE49-F238E27FC236}">
                <a16:creationId xmlns:a16="http://schemas.microsoft.com/office/drawing/2014/main" id="{BDA12ECE-FFFB-4F67-84C6-03165493E4FC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7346500" y="3084999"/>
            <a:ext cx="1193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Beta + Release Plans</a:t>
            </a:r>
          </a:p>
        </p:txBody>
      </p:sp>
      <p:cxnSp>
        <p:nvCxnSpPr>
          <p:cNvPr id="401" name="OTLSHAPE_TB_00000000000000000000000000000000_Separator1">
            <a:extLst>
              <a:ext uri="{FF2B5EF4-FFF2-40B4-BE49-F238E27FC236}">
                <a16:creationId xmlns:a16="http://schemas.microsoft.com/office/drawing/2014/main" id="{EFF250CC-0807-44FD-A6E3-DF65A374E1D0}"/>
              </a:ext>
            </a:extLst>
          </p:cNvPr>
          <p:cNvCxnSpPr/>
          <p:nvPr>
            <p:custDataLst>
              <p:tags r:id="rId74"/>
            </p:custDataLst>
          </p:nvPr>
        </p:nvCxnSpPr>
        <p:spPr>
          <a:xfrm>
            <a:off x="3858872" y="200914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OTLSHAPE_TB_00000000000000000000000000000000_Separator2">
            <a:extLst>
              <a:ext uri="{FF2B5EF4-FFF2-40B4-BE49-F238E27FC236}">
                <a16:creationId xmlns:a16="http://schemas.microsoft.com/office/drawing/2014/main" id="{7177E166-5FD2-4461-A27E-9D228701EEC7}"/>
              </a:ext>
            </a:extLst>
          </p:cNvPr>
          <p:cNvCxnSpPr/>
          <p:nvPr>
            <p:custDataLst>
              <p:tags r:id="rId75"/>
            </p:custDataLst>
          </p:nvPr>
        </p:nvCxnSpPr>
        <p:spPr>
          <a:xfrm>
            <a:off x="6452369" y="200914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OTLSHAPE_TB_00000000000000000000000000000000_Separator3">
            <a:extLst>
              <a:ext uri="{FF2B5EF4-FFF2-40B4-BE49-F238E27FC236}">
                <a16:creationId xmlns:a16="http://schemas.microsoft.com/office/drawing/2014/main" id="{2FAAE1BE-551C-4F35-A2FA-C7B15464874A}"/>
              </a:ext>
            </a:extLst>
          </p:cNvPr>
          <p:cNvCxnSpPr/>
          <p:nvPr>
            <p:custDataLst>
              <p:tags r:id="rId76"/>
            </p:custDataLst>
          </p:nvPr>
        </p:nvCxnSpPr>
        <p:spPr>
          <a:xfrm>
            <a:off x="9074365" y="200914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OTLSHAPE_M_ad52e739797946d7bd463b006c06394d_Shape">
            <a:extLst>
              <a:ext uri="{FF2B5EF4-FFF2-40B4-BE49-F238E27FC236}">
                <a16:creationId xmlns:a16="http://schemas.microsoft.com/office/drawing/2014/main" id="{9F099775-87FE-4D93-AF37-E240D5765B0D}"/>
              </a:ext>
            </a:extLst>
          </p:cNvPr>
          <p:cNvSpPr/>
          <p:nvPr>
            <p:custDataLst>
              <p:tags r:id="rId77"/>
            </p:custDataLst>
          </p:nvPr>
        </p:nvSpPr>
        <p:spPr>
          <a:xfrm>
            <a:off x="3744553" y="1729740"/>
            <a:ext cx="228600" cy="254000"/>
          </a:xfrm>
          <a:prstGeom prst="flowChartManualOperation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OTLSHAPE_M_4a076ebd25c146989ebf5900a5b4447e_Shape">
            <a:extLst>
              <a:ext uri="{FF2B5EF4-FFF2-40B4-BE49-F238E27FC236}">
                <a16:creationId xmlns:a16="http://schemas.microsoft.com/office/drawing/2014/main" id="{A0897136-47F9-4312-80A9-EB5B3AD26F7B}"/>
              </a:ext>
            </a:extLst>
          </p:cNvPr>
          <p:cNvSpPr/>
          <p:nvPr>
            <p:custDataLst>
              <p:tags r:id="rId78"/>
            </p:custDataLst>
          </p:nvPr>
        </p:nvSpPr>
        <p:spPr>
          <a:xfrm>
            <a:off x="6452069" y="1729740"/>
            <a:ext cx="228600" cy="254000"/>
          </a:xfrm>
          <a:prstGeom prst="flowChartManualOperation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6" name="OTLSHAPE_M_db4393fafb20429da7667ad39271af50_Shape">
            <a:extLst>
              <a:ext uri="{FF2B5EF4-FFF2-40B4-BE49-F238E27FC236}">
                <a16:creationId xmlns:a16="http://schemas.microsoft.com/office/drawing/2014/main" id="{6E59FB29-E022-4225-831B-1BF545F1F193}"/>
              </a:ext>
            </a:extLst>
          </p:cNvPr>
          <p:cNvSpPr/>
          <p:nvPr>
            <p:custDataLst>
              <p:tags r:id="rId79"/>
            </p:custDataLst>
          </p:nvPr>
        </p:nvSpPr>
        <p:spPr>
          <a:xfrm>
            <a:off x="8874546" y="1729740"/>
            <a:ext cx="228600" cy="254000"/>
          </a:xfrm>
          <a:prstGeom prst="flowChartManualOperation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7" name="OTLSHAPE_M_d13f186547184bbb84e3129eee9c4279_Shape">
            <a:extLst>
              <a:ext uri="{FF2B5EF4-FFF2-40B4-BE49-F238E27FC236}">
                <a16:creationId xmlns:a16="http://schemas.microsoft.com/office/drawing/2014/main" id="{D30EF0F2-D44A-4AF4-A21C-F1CCBF7B9302}"/>
              </a:ext>
            </a:extLst>
          </p:cNvPr>
          <p:cNvSpPr/>
          <p:nvPr>
            <p:custDataLst>
              <p:tags r:id="rId80"/>
            </p:custDataLst>
          </p:nvPr>
        </p:nvSpPr>
        <p:spPr>
          <a:xfrm>
            <a:off x="11268542" y="1729740"/>
            <a:ext cx="228600" cy="254000"/>
          </a:xfrm>
          <a:prstGeom prst="flowChartManualOperation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8" name="OTLSHAPE_SLA_966ac8e38d974bfeae23890a126b2a79_Shape">
            <a:extLst>
              <a:ext uri="{FF2B5EF4-FFF2-40B4-BE49-F238E27FC236}">
                <a16:creationId xmlns:a16="http://schemas.microsoft.com/office/drawing/2014/main" id="{5A1442AC-F663-44CE-82BB-0707CCFFFA72}"/>
              </a:ext>
            </a:extLst>
          </p:cNvPr>
          <p:cNvSpPr/>
          <p:nvPr>
            <p:custDataLst>
              <p:tags r:id="rId81"/>
            </p:custDataLst>
          </p:nvPr>
        </p:nvSpPr>
        <p:spPr>
          <a:xfrm>
            <a:off x="1635556" y="2542540"/>
            <a:ext cx="228600" cy="254000"/>
          </a:xfrm>
          <a:prstGeom prst="star8">
            <a:avLst/>
          </a:prstGeom>
          <a:solidFill>
            <a:srgbClr val="7F6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9" name="OTLSHAPE_SLA_3999f18e2c61454cadfd7ea463d2536b_Shape">
            <a:extLst>
              <a:ext uri="{FF2B5EF4-FFF2-40B4-BE49-F238E27FC236}">
                <a16:creationId xmlns:a16="http://schemas.microsoft.com/office/drawing/2014/main" id="{CD8B6689-75E2-4E7F-8818-A6C50BCD32BB}"/>
              </a:ext>
            </a:extLst>
          </p:cNvPr>
          <p:cNvSpPr/>
          <p:nvPr>
            <p:custDataLst>
              <p:tags r:id="rId82"/>
            </p:custDataLst>
          </p:nvPr>
        </p:nvSpPr>
        <p:spPr>
          <a:xfrm>
            <a:off x="3744553" y="3043259"/>
            <a:ext cx="228600" cy="254000"/>
          </a:xfrm>
          <a:prstGeom prst="star8">
            <a:avLst/>
          </a:prstGeom>
          <a:solidFill>
            <a:srgbClr val="7F6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" name="OTLSHAPE_SLA_0723a534b8b04d848ad49d960b833b9c_Shape">
            <a:extLst>
              <a:ext uri="{FF2B5EF4-FFF2-40B4-BE49-F238E27FC236}">
                <a16:creationId xmlns:a16="http://schemas.microsoft.com/office/drawing/2014/main" id="{38BC869A-E1F1-4410-B7C5-36793AE70031}"/>
              </a:ext>
            </a:extLst>
          </p:cNvPr>
          <p:cNvSpPr/>
          <p:nvPr>
            <p:custDataLst>
              <p:tags r:id="rId83"/>
            </p:custDataLst>
          </p:nvPr>
        </p:nvSpPr>
        <p:spPr>
          <a:xfrm>
            <a:off x="3744553" y="3721777"/>
            <a:ext cx="228600" cy="254000"/>
          </a:xfrm>
          <a:prstGeom prst="star8">
            <a:avLst/>
          </a:prstGeom>
          <a:solidFill>
            <a:srgbClr val="843C0C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1" name="OTLSHAPE_SLA_5f22e295269f42e9b1ce98b4118ab3d0_Shape">
            <a:extLst>
              <a:ext uri="{FF2B5EF4-FFF2-40B4-BE49-F238E27FC236}">
                <a16:creationId xmlns:a16="http://schemas.microsoft.com/office/drawing/2014/main" id="{5162A6B5-7786-4AAC-A404-16EE937875CB}"/>
              </a:ext>
            </a:extLst>
          </p:cNvPr>
          <p:cNvSpPr/>
          <p:nvPr>
            <p:custDataLst>
              <p:tags r:id="rId84"/>
            </p:custDataLst>
          </p:nvPr>
        </p:nvSpPr>
        <p:spPr>
          <a:xfrm>
            <a:off x="5682550" y="4298696"/>
            <a:ext cx="228600" cy="254000"/>
          </a:xfrm>
          <a:prstGeom prst="star8">
            <a:avLst/>
          </a:prstGeom>
          <a:solidFill>
            <a:srgbClr val="843C0C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2" name="OTLSHAPE_SLA_8ed28b9183de4588a46ed4323066c28f_Shape">
            <a:extLst>
              <a:ext uri="{FF2B5EF4-FFF2-40B4-BE49-F238E27FC236}">
                <a16:creationId xmlns:a16="http://schemas.microsoft.com/office/drawing/2014/main" id="{8EAD4AF7-1785-4DBF-B1E5-98D7AEF60C90}"/>
              </a:ext>
            </a:extLst>
          </p:cNvPr>
          <p:cNvSpPr/>
          <p:nvPr>
            <p:custDataLst>
              <p:tags r:id="rId85"/>
            </p:custDataLst>
          </p:nvPr>
        </p:nvSpPr>
        <p:spPr>
          <a:xfrm>
            <a:off x="7136048" y="4298696"/>
            <a:ext cx="228600" cy="254000"/>
          </a:xfrm>
          <a:prstGeom prst="star8">
            <a:avLst/>
          </a:prstGeom>
          <a:solidFill>
            <a:srgbClr val="843C0C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" name="OTLSHAPE_SLA_3ef8107866514941904e61ada6b41143_Shape">
            <a:extLst>
              <a:ext uri="{FF2B5EF4-FFF2-40B4-BE49-F238E27FC236}">
                <a16:creationId xmlns:a16="http://schemas.microsoft.com/office/drawing/2014/main" id="{916705E9-C5FD-4635-8987-1D025080A108}"/>
              </a:ext>
            </a:extLst>
          </p:cNvPr>
          <p:cNvSpPr/>
          <p:nvPr>
            <p:custDataLst>
              <p:tags r:id="rId86"/>
            </p:custDataLst>
          </p:nvPr>
        </p:nvSpPr>
        <p:spPr>
          <a:xfrm>
            <a:off x="5141071" y="5549477"/>
            <a:ext cx="228600" cy="254000"/>
          </a:xfrm>
          <a:prstGeom prst="star8">
            <a:avLst/>
          </a:prstGeom>
          <a:solidFill>
            <a:srgbClr val="38572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4" name="OTLSHAPE_SLA_73609d6e8c64405eaf9a111900945daa_Shape">
            <a:extLst>
              <a:ext uri="{FF2B5EF4-FFF2-40B4-BE49-F238E27FC236}">
                <a16:creationId xmlns:a16="http://schemas.microsoft.com/office/drawing/2014/main" id="{C182E4C3-308C-42EF-9910-FA0AF630DB8A}"/>
              </a:ext>
            </a:extLst>
          </p:cNvPr>
          <p:cNvSpPr/>
          <p:nvPr>
            <p:custDataLst>
              <p:tags r:id="rId87"/>
            </p:custDataLst>
          </p:nvPr>
        </p:nvSpPr>
        <p:spPr>
          <a:xfrm>
            <a:off x="6338049" y="5549477"/>
            <a:ext cx="228600" cy="254000"/>
          </a:xfrm>
          <a:prstGeom prst="star8">
            <a:avLst/>
          </a:prstGeom>
          <a:solidFill>
            <a:srgbClr val="38572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5" name="OTLSHAPE_SLA_642753ce33624524bda7e4ee109a5f9d_Shape">
            <a:extLst>
              <a:ext uri="{FF2B5EF4-FFF2-40B4-BE49-F238E27FC236}">
                <a16:creationId xmlns:a16="http://schemas.microsoft.com/office/drawing/2014/main" id="{54E01418-7436-4BC3-8FE0-C805D894AF68}"/>
              </a:ext>
            </a:extLst>
          </p:cNvPr>
          <p:cNvSpPr/>
          <p:nvPr>
            <p:custDataLst>
              <p:tags r:id="rId88"/>
            </p:custDataLst>
          </p:nvPr>
        </p:nvSpPr>
        <p:spPr>
          <a:xfrm>
            <a:off x="7506547" y="5549477"/>
            <a:ext cx="228600" cy="254000"/>
          </a:xfrm>
          <a:prstGeom prst="star8">
            <a:avLst/>
          </a:prstGeom>
          <a:solidFill>
            <a:srgbClr val="38572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6" name="OTLSHAPE_SLA_cdec049039d04838ba13a617fc9cdecd_Shape">
            <a:extLst>
              <a:ext uri="{FF2B5EF4-FFF2-40B4-BE49-F238E27FC236}">
                <a16:creationId xmlns:a16="http://schemas.microsoft.com/office/drawing/2014/main" id="{E70549FC-736C-4318-B5BD-F95E44BEE707}"/>
              </a:ext>
            </a:extLst>
          </p:cNvPr>
          <p:cNvSpPr/>
          <p:nvPr>
            <p:custDataLst>
              <p:tags r:id="rId89"/>
            </p:custDataLst>
          </p:nvPr>
        </p:nvSpPr>
        <p:spPr>
          <a:xfrm>
            <a:off x="10271044" y="5549477"/>
            <a:ext cx="228600" cy="254000"/>
          </a:xfrm>
          <a:prstGeom prst="star8">
            <a:avLst/>
          </a:prstGeom>
          <a:solidFill>
            <a:srgbClr val="38572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" name="OTLSHAPE_SLA_ef594de3bf094f1cb93f9e7d12ee469b_Shape">
            <a:extLst>
              <a:ext uri="{FF2B5EF4-FFF2-40B4-BE49-F238E27FC236}">
                <a16:creationId xmlns:a16="http://schemas.microsoft.com/office/drawing/2014/main" id="{69CDFD71-8CE5-4803-A6C6-B82EE0C09ACB}"/>
              </a:ext>
            </a:extLst>
          </p:cNvPr>
          <p:cNvSpPr/>
          <p:nvPr>
            <p:custDataLst>
              <p:tags r:id="rId90"/>
            </p:custDataLst>
          </p:nvPr>
        </p:nvSpPr>
        <p:spPr>
          <a:xfrm>
            <a:off x="11268542" y="5549477"/>
            <a:ext cx="228600" cy="254000"/>
          </a:xfrm>
          <a:prstGeom prst="star8">
            <a:avLst/>
          </a:prstGeom>
          <a:solidFill>
            <a:srgbClr val="38572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TLSHAPE_M_db4393fafb20429da7667ad39271af50_Title">
            <a:extLst>
              <a:ext uri="{FF2B5EF4-FFF2-40B4-BE49-F238E27FC236}">
                <a16:creationId xmlns:a16="http://schemas.microsoft.com/office/drawing/2014/main" id="{EFDD6F16-A662-4663-96CD-4159120252E3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8673187" y="1533821"/>
            <a:ext cx="622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Q3 Review</a:t>
            </a:r>
          </a:p>
        </p:txBody>
      </p:sp>
      <p:sp>
        <p:nvSpPr>
          <p:cNvPr id="29" name="OTLSHAPE_M_ad52e739797946d7bd463b006c06394d_Title">
            <a:extLst>
              <a:ext uri="{FF2B5EF4-FFF2-40B4-BE49-F238E27FC236}">
                <a16:creationId xmlns:a16="http://schemas.microsoft.com/office/drawing/2014/main" id="{21839672-264B-4DB4-A884-9A8E74029E54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3543194" y="1533821"/>
            <a:ext cx="622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Q1 Review</a:t>
            </a:r>
          </a:p>
        </p:txBody>
      </p:sp>
      <p:sp>
        <p:nvSpPr>
          <p:cNvPr id="133" name="OTLSHAPE_M_4a076ebd25c146989ebf5900a5b4447e_Title">
            <a:extLst>
              <a:ext uri="{FF2B5EF4-FFF2-40B4-BE49-F238E27FC236}">
                <a16:creationId xmlns:a16="http://schemas.microsoft.com/office/drawing/2014/main" id="{30974211-CF09-4AFF-B4E3-B5C84228A7D6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6250710" y="1533821"/>
            <a:ext cx="622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Q2 Review</a:t>
            </a:r>
          </a:p>
        </p:txBody>
      </p:sp>
      <p:sp>
        <p:nvSpPr>
          <p:cNvPr id="145" name="OTLSHAPE_M_d13f186547184bbb84e3129eee9c4279_Title">
            <a:extLst>
              <a:ext uri="{FF2B5EF4-FFF2-40B4-BE49-F238E27FC236}">
                <a16:creationId xmlns:a16="http://schemas.microsoft.com/office/drawing/2014/main" id="{57D2FEF3-51F5-42C6-AA2A-9B6E82C7FBD0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11067184" y="1533821"/>
            <a:ext cx="622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Q4 Review</a:t>
            </a:r>
          </a:p>
        </p:txBody>
      </p:sp>
      <p:sp>
        <p:nvSpPr>
          <p:cNvPr id="4" name="OTLSHAPE_SLA_3ef8107866514941904e61ada6b41143_Title">
            <a:extLst>
              <a:ext uri="{FF2B5EF4-FFF2-40B4-BE49-F238E27FC236}">
                <a16:creationId xmlns:a16="http://schemas.microsoft.com/office/drawing/2014/main" id="{68D454F9-C030-4C2B-BC95-C22B559F9D90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5080090" y="5198533"/>
            <a:ext cx="342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Alpha</a:t>
            </a:r>
          </a:p>
        </p:txBody>
      </p:sp>
      <p:sp>
        <p:nvSpPr>
          <p:cNvPr id="5" name="OTLSHAPE_SLA_3ef8107866514941904e61ada6b41143_Date">
            <a:extLst>
              <a:ext uri="{FF2B5EF4-FFF2-40B4-BE49-F238E27FC236}">
                <a16:creationId xmlns:a16="http://schemas.microsoft.com/office/drawing/2014/main" id="{77AB7A28-2485-416C-B16E-677DDB2010D3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5058013" y="5369052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2"/>
                </a:solidFill>
                <a:latin typeface="Calibri" panose="020F0502020204030204" pitchFamily="34" charset="0"/>
              </a:rPr>
              <a:t>May 20</a:t>
            </a:r>
            <a:endParaRPr lang="en-US" sz="1000" spc="-8" dirty="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OTLSHAPE_SLA_73609d6e8c64405eaf9a111900945daa_Title">
            <a:extLst>
              <a:ext uri="{FF2B5EF4-FFF2-40B4-BE49-F238E27FC236}">
                <a16:creationId xmlns:a16="http://schemas.microsoft.com/office/drawing/2014/main" id="{E0388804-B39E-4D01-A988-FCA37FA98785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6094823" y="5198533"/>
            <a:ext cx="711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Private Beta</a:t>
            </a:r>
          </a:p>
        </p:txBody>
      </p:sp>
      <p:sp>
        <p:nvSpPr>
          <p:cNvPr id="14" name="OTLSHAPE_SLA_73609d6e8c64405eaf9a111900945daa_Date">
            <a:extLst>
              <a:ext uri="{FF2B5EF4-FFF2-40B4-BE49-F238E27FC236}">
                <a16:creationId xmlns:a16="http://schemas.microsoft.com/office/drawing/2014/main" id="{0994BA00-B51E-421F-B93E-9AF67596B788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6280285" y="5369052"/>
            <a:ext cx="34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Jun 30</a:t>
            </a:r>
          </a:p>
        </p:txBody>
      </p:sp>
      <p:sp>
        <p:nvSpPr>
          <p:cNvPr id="16" name="OTLSHAPE_SLA_642753ce33624524bda7e4ee109a5f9d_Title">
            <a:extLst>
              <a:ext uri="{FF2B5EF4-FFF2-40B4-BE49-F238E27FC236}">
                <a16:creationId xmlns:a16="http://schemas.microsoft.com/office/drawing/2014/main" id="{6F10B65D-5764-49B9-950F-A10C76280A2F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7291177" y="5198533"/>
            <a:ext cx="647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Public Beta</a:t>
            </a:r>
          </a:p>
        </p:txBody>
      </p:sp>
      <p:sp>
        <p:nvSpPr>
          <p:cNvPr id="17" name="OTLSHAPE_SLA_642753ce33624524bda7e4ee109a5f9d_Date">
            <a:extLst>
              <a:ext uri="{FF2B5EF4-FFF2-40B4-BE49-F238E27FC236}">
                <a16:creationId xmlns:a16="http://schemas.microsoft.com/office/drawing/2014/main" id="{B67F9491-B93D-4511-A424-C196CA6CC8BC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7435766" y="5369052"/>
            <a:ext cx="36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Aug 10</a:t>
            </a:r>
          </a:p>
        </p:txBody>
      </p:sp>
      <p:sp>
        <p:nvSpPr>
          <p:cNvPr id="28" name="OTLSHAPE_SLA_cdec049039d04838ba13a617fc9cdecd_Title">
            <a:extLst>
              <a:ext uri="{FF2B5EF4-FFF2-40B4-BE49-F238E27FC236}">
                <a16:creationId xmlns:a16="http://schemas.microsoft.com/office/drawing/2014/main" id="{895B45F5-6147-4ADD-A775-2D360C24F9AC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10167073" y="5198533"/>
            <a:ext cx="431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Staging</a:t>
            </a:r>
          </a:p>
        </p:txBody>
      </p:sp>
      <p:sp>
        <p:nvSpPr>
          <p:cNvPr id="31" name="OTLSHAPE_SLA_cdec049039d04838ba13a617fc9cdecd_Date">
            <a:extLst>
              <a:ext uri="{FF2B5EF4-FFF2-40B4-BE49-F238E27FC236}">
                <a16:creationId xmlns:a16="http://schemas.microsoft.com/office/drawing/2014/main" id="{3D3D490C-40CE-46DC-98B2-3D9F5E420B60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10197363" y="5369052"/>
            <a:ext cx="36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Nov 15</a:t>
            </a:r>
            <a:endParaRPr lang="en-US" sz="1000" spc="-6" dirty="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OTLSHAPE_SLA_ef594de3bf094f1cb93f9e7d12ee469b_Title">
            <a:extLst>
              <a:ext uri="{FF2B5EF4-FFF2-40B4-BE49-F238E27FC236}">
                <a16:creationId xmlns:a16="http://schemas.microsoft.com/office/drawing/2014/main" id="{331AFCBD-1759-4D40-AB33-5706077DDF93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11141648" y="5198533"/>
            <a:ext cx="469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Go Live!</a:t>
            </a:r>
          </a:p>
        </p:txBody>
      </p:sp>
      <p:sp>
        <p:nvSpPr>
          <p:cNvPr id="34" name="OTLSHAPE_SLA_ef594de3bf094f1cb93f9e7d12ee469b_Date">
            <a:extLst>
              <a:ext uri="{FF2B5EF4-FFF2-40B4-BE49-F238E27FC236}">
                <a16:creationId xmlns:a16="http://schemas.microsoft.com/office/drawing/2014/main" id="{2E2435DC-C11F-4FF5-9872-B01A67AAA5D4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11200216" y="5369052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Dec 20</a:t>
            </a:r>
            <a:endParaRPr lang="en-US" sz="1000" spc="-6" dirty="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03" name="OTLSHAPE_SLA_0723a534b8b04d848ad49d960b833b9c_Title">
            <a:extLst>
              <a:ext uri="{FF2B5EF4-FFF2-40B4-BE49-F238E27FC236}">
                <a16:creationId xmlns:a16="http://schemas.microsoft.com/office/drawing/2014/main" id="{72D121A0-C10F-4E33-ADC6-72F6C42E6E34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3296200" y="3525859"/>
            <a:ext cx="1117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Competitor Review</a:t>
            </a:r>
          </a:p>
        </p:txBody>
      </p:sp>
      <p:sp>
        <p:nvSpPr>
          <p:cNvPr id="112" name="OTLSHAPE_SLA_5f22e295269f42e9b1ce98b4118ab3d0_Title">
            <a:extLst>
              <a:ext uri="{FF2B5EF4-FFF2-40B4-BE49-F238E27FC236}">
                <a16:creationId xmlns:a16="http://schemas.microsoft.com/office/drawing/2014/main" id="{F22A7DE6-5961-4E40-9DA3-AF230A190F74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5152008" y="4102777"/>
            <a:ext cx="1282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Price List (Hypothesis)</a:t>
            </a:r>
          </a:p>
        </p:txBody>
      </p:sp>
      <p:sp>
        <p:nvSpPr>
          <p:cNvPr id="130" name="OTLSHAPE_SLA_8ed28b9183de4588a46ed4323066c28f_Title">
            <a:extLst>
              <a:ext uri="{FF2B5EF4-FFF2-40B4-BE49-F238E27FC236}">
                <a16:creationId xmlns:a16="http://schemas.microsoft.com/office/drawing/2014/main" id="{39DE9BC3-51BC-4E42-BAF0-DDE1E5EF11FC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6832602" y="4102777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Final Price List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8E5897FD-80FD-4AE7-8FCC-AF4DCF429CE8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409875" y="337819"/>
            <a:ext cx="5870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3600" dirty="0">
                <a:solidFill>
                  <a:prstClr val="black"/>
                </a:solidFill>
                <a:latin typeface="Calibri Light" panose="020F0302020204030204"/>
              </a:rPr>
              <a:t>Basic Swimlane Diagram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B577BE11-F97C-4381-B688-564623BC6DEA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409875" y="912454"/>
            <a:ext cx="4794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0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Business Planning BI Dashboard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836878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7IiRpZCI6IjYiLCJEYXRlIjoiMjAxOS0wMS0xNlQyMzo1OTowMFoiLCJTdHlsZSI6eyIkaWQiOiI3IiwiU2hhcGUiOjE0LCJDb25uZWN0b3JNYXJnaW4iOnsiJGlkIjoiOCIsIlRvcCI6MC4wLCJMZWZ0IjoyLjAsIlJpZ2h0IjoyLjAsIkJvdHRvbSI6MC4wfSwiQ29ubmVjdG9yU3R5bGUiOnsiJGlkIjoiOSIsIkxpbmVDb2xvciI6eyIkaWQiOiIxMCIsIiR0eXBlIjoiTkxSRS5Db21tb24uRG9tLlNvbGlkQ29sb3JCcnVzaCwgTkxSRS5Db21tb24iLCJDb2xvciI6eyIkaWQiOiIxMSIsIkEiOjEyNywiUiI6NzksIkciOjEyOSwiQiI6MTg5fX0sIkxpbmVXZWlnaHQiOjEuMCwiTGluZVR5cGUiOjAsIlBhcmVudFN0eWxlIjpudWxsfSwiSXNCZWxvd1RpbWViYW5kIjp0cnVlLCJQb3NpdGlvbk9uVGFzayI6MywiSGlkZURhdGUiOmZhbHNlLCJTaGFwZVNpemUiOjEsIlNwYWNpbmciOjAuMCwiUGFkZGluZyI6eyIkaWQiOiIxMiIsIlRvcCI6Ny4wLCJMZWZ0IjozLjAsIlJpZ2h0IjowLjAsIkJvdHRvbSI6Mi4wfSwiU2hhcGVTdHlsZSI6eyIkaWQiOiIxMyIsIk1hcmdpbiI6eyIkaWQiOiIxNCIsIlRvcCI6MC4wLCJMZWZ0IjowLjAsIlJpZ2h0IjowLjAsIkJvdHRvbSI6MC4wfSwiUGFkZGluZyI6eyIkaWQiOiIxNSIsIlRvcCI6MC4wLCJMZWZ0IjowLjAsIlJpZ2h0IjowLjAsIkJvdHRvbSI6MC4wfSwiQmFja2dyb3VuZCI6eyIkaWQiOiIxNiIsIkNvbG9yIjp7IiRpZCI6IjE3IiwiQSI6MjU1LCJSIjoxMjcsIkciOjk2LCJCIjowfX0sIklzVmlzaWJsZSI6dHJ1ZSwiV2lkdGgiOjE4LjAsIkhlaWdodCI6MjAuMCwiQm9yZGVyU3R5bGUiOnsiJGlkIjoiMTgiLCJMaW5lQ29sb3IiOm51bGwsIkxpbmVXZWlnaHQiOjAuMCwiTGluZVR5cGUiOjAsIlBhcmVudFN0eWxlIjpudWxsfSwiUGFyZW50U3R5bGUiOm51bGx9LCJUaXRsZVN0eWxlIjp7IiRpZCI6IjE5IiwiRm9udFNldHRpbmdzIjp7IiRpZCI6IjIwIiwiRm9udFNpemUiOjExLCJGb250TmFtZSI6IkNhbGlicmkiLCJJc0JvbGQiOnRydWUsIklzSXRhbGljIjpmYWxzZSwiSXNVbmRlcmxpbmVkIjpmYWxzZSwiUGFyZW50U3R5bGUiOm51bGx9LCJBdXRvU2l6ZSI6MCwiRm9yZWdyb3VuZCI6eyIkaWQiOiIyMSIsIkNvbG9yIjp7IiRpZCI6IjIy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zIiwiVG9wIjowLjAsIkxlZnQiOjAuMCwiUmlnaHQiOjAuMCwiQm90dG9tIjowLjB9LCJQYWRkaW5nIjp7IiRpZCI6IjI0IiwiVG9wIjowLjAsIkxlZnQiOjAuMCwiUmlnaHQiOjAuMCwiQm90dG9tIjowLjB9LCJCYWNrZ3JvdW5kIjp7IiRpZCI6IjI1IiwiQ29sb3IiOnsiJGlkIjoiMjYiLCJBIjo4OSwiUiI6MCwiRyI6MCwiQiI6MH19LCJJc1Zpc2libGUiOmZhbHNlLCJXaWR0aCI6MC4wLCJIZWlnaHQiOjAuMCwiQm9yZGVyU3R5bGUiOnsiJGlkIjoiMjciLCJMaW5lQ29sb3IiOm51bGwsIkxpbmVXZWlnaHQiOjAuMCwiTGluZVR5cGUiOjAsIlBhcmVudFN0eWxlIjpudWxsfSwiUGFyZW50U3R5bGUiOm51bGx9LCJEYXRlU3R5bGUiOnsiJGlkIjoiMjgiLCJGb250U2V0dGluZ3MiOnsiJGlkIjoiMjkiLCJGb250U2l6ZSI6MTAsIkZvbnROYW1lIjoiQ2FsaWJyaSIsIklzQm9sZCI6ZmFsc2UsIklzSXRhbGljIjpmYWxzZSwiSXNVbmRlcmxpbmVkIjpmYWxzZSwiUGFyZW50U3R5bGUiOm51bGx9LCJBdXRvU2l6ZSI6MCwiRm9yZWdyb3VuZCI6eyIkaWQiOiIzMCIsIkNvbG9yIjp7IiRpZCI6IjM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MiIsIlRvcCI6MC4wLCJMZWZ0IjowLjAsIlJpZ2h0IjowLjAsIkJvdHRvbSI6MC4wfSwiUGFkZGluZyI6eyIkaWQiOiIzMyIsIlRvcCI6MC4wLCJMZWZ0IjowLjAsIlJpZ2h0IjowLjAsIkJvdHRvbSI6MC4wfSwiQmFja2dyb3VuZCI6eyIkaWQiOiIzNCIsIkNvbG9yIjp7IiRyZWYiOiIyNiJ9fSwiSXNWaXNpYmxlIjpmYWxzZSwiV2lkdGgiOjAuMCwiSGVpZ2h0IjowLjAsIkJvcmRlclN0eWxlIjp7IiRpZCI6IjM1IiwiTGluZUNvbG9yIjpudWxsLCJMaW5lV2VpZ2h0IjowLjAsIkxpbmVUeXBlIjowLCJQYXJlbnRTdHlsZSI6bnVsbH0sIlBhcmVudFN0eWxlIjpudWxsfSwiRGF0ZUZvcm1hdCI6eyIkaWQiOiIz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yIsIkZvcm1hdCI6MCwiSXNWaXNpYmxlIjpmYWxzZSwiTGFzdEtub3duVmlzaWJpbGl0eVN0YXRlIjpmYWxzZX0sIklzVmlzaWJsZSI6dHJ1ZSwiUGFyZW50U3R5bGUiOm51bGx9LCJJbmRleCI6OCwiUGVyY2VudGFnZUNvbXBsZXRlIjpudWxsLCJQb3NpdGlvbiI6eyJSYXRpbyI6MC4wLCJJc0N1c3RvbSI6ZmFsc2V9LCJEYXRlRm9ybWF0Ijp7IiRyZWYiOiIzNiJ9LCJXZWVrTnVtYmVyaW5nIjp7IiRpZCI6IjM4IiwiRm9ybWF0IjowLCJJc1Zpc2libGUiOmZhbHNlLCJMYXN0S25vd25WaXNpYmlsaXR5U3RhdGUiOmZhbHNlfSwiUmVsYXRlZFRhc2tJZCI6IjFmM2VjZGI1LTIzMjEtNGQxYy04NThhLWI4ZmIxMjM5MmExMyIsIklkIjoiOTY2YWM4ZTMtOGQ5Ny00YmZlLWFlMjMtODkwYTEyNmIyYTc5IiwiSW1wb3J0SWQiOm51bGwsIlRpdGxlIjoiS2lja29mZiBNZWV0aW5nIiwiTm90ZSI6bnVsbCwiSHlwZXJsaW5rIjp7IiRpZCI6IjM5IiwiQWRkcmVzcyI6IiIsIlN1YkFkZHJlc3MiOiIifSwiSXNDaGFuZ2VkIjpmYWxzZSwiSXNOZXciOmZhbHNlfV0sIlRhc2tEZWZpbml0aW9uIjp7IiRpZCI6IjQwIiwiR3JvdXBOYW1lIjpudWxsLCJTdGFydERhdGUiOiIyMDE5LTAxLTAyVDAwOjAwOjAwWiIsIkVuZERhdGUiOiIyMDE5LTAzLTMxVDE5OjQ0OjAwIiwiUGVyY2VudGFnZUNvbXBsZXRlIjoxMDAuMCwiU3R5bGUiOnsiJGlkIjoiNDEiLCJTaGFwZSI6NywiU2hhcGVUaGlja25lc3MiOjAsIkR1cmF0aW9uRm9ybWF0IjowLCJJbmNsdWRlTm9uV29ya2luZ0RheXNJbkR1cmF0aW9uIjpmYWxzZSwiUGVyY2VudGFnZUNvbXBsZXRlU3R5bGUiOnsiJGlkIjoiNDIiLCJGb250U2V0dGluZ3MiOnsiJGlkIjoiNDMiLCJGb250U2l6ZSI6MTAsIkZvbnROYW1lIjoiQ2FsaWJyaSIsIklzQm9sZCI6dHJ1ZSwiSXNJdGFsaWMiOmZhbHNlLCJJc1VuZGVybGluZWQiOmZhbHNlLCJQYXJlbnRTdHlsZSI6bnVsbH0sIkF1dG9TaXplIjowLCJGb3JlZ3JvdW5kIjp7IiRpZCI6IjQ0IiwiQ29sb3IiOnsiJGlkIjoiNDUiLCJBIjoyNTUsIlIiOjEyNywiRyI6OTYsIkIiOjB9fSwiTWF4V2lkdGgiOjIwMC4wLCJNYXhIZWlnaHQiOiJJbmZpbml0eSIsIlNtYXJ0Rm9yZWdyb3VuZElzQWN0aXZlIjpmYWxzZSwiSG9yaXpvbnRhbEFsaWdubWVudCI6MCwiVmVydGljYWxBbGlnbm1lbnQiOjAsIlNtYXJ0Rm9yZWdyb3VuZCI6bnVsbCwiQmFja2dyb3VuZEZpbGxUeXBlIjowLCJNYXJnaW4iOnsiJGlkIjoiNDYiLCJUb3AiOjAuMCwiTGVmdCI6MC4wLCJSaWdodCI6MC4wLCJCb3R0b20iOjAuMH0sIlBhZGRpbmciOnsiJGlkIjoiNDciLCJUb3AiOjAuMCwiTGVmdCI6MC4wLCJSaWdodCI6MC4wLCJCb3R0b20iOjAuMH0sIkJhY2tncm91bmQiOnsiJGlkIjoiNDgiLCJDb2xvciI6eyIkaWQiOiI0OSIsIkEiOjg5LCJSIjowLCJHIjowLCJCIjowfX0sIklzVmlzaWJsZSI6dHJ1ZSwiV2lkdGgiOjAuMCwiSGVpZ2h0IjowLjAsIkJvcmRlclN0eWxlIjp7IiRpZCI6IjUwIiwiTGluZUNvbG9yIjpudWxsLCJMaW5lV2VpZ2h0IjowLjAsIkxpbmVUeXBlIjowLCJQYXJlbnRTdHlsZSI6bnVsbH0sIlBhcmVudFN0eWxlIjpudWxsfSwiRHVyYXRpb25TdHlsZSI6eyIkaWQiOiI1MSIsIkZvbnRTZXR0aW5ncyI6eyIkaWQiOiI1MiIsIkZvbnRTaXplIjoxMCwiRm9udE5hbWUiOiJDYWxpYnJpIiwiSXNCb2xkIjpmYWxzZSwiSXNJdGFsaWMiOmZhbHNlLCJJc1VuZGVybGluZWQiOmZhbHNlLCJQYXJlbnRTdHlsZSI6bnVsbH0sIkF1dG9TaXplIjowLCJGb3JlZ3JvdW5kIjp7IiRpZCI6IjUzIiwiQ29sb3IiOnsiJGlkIjoiNT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1NSIsIlRvcCI6MC4wLCJMZWZ0IjowLjAsIlJpZ2h0IjowLjAsIkJvdHRvbSI6MC4wfSwiUGFkZGluZyI6eyIkaWQiOiI1NiIsIlRvcCI6MC4wLCJMZWZ0IjowLjAsIlJpZ2h0IjowLjAsIkJvdHRvbSI6MC4wfSwiQmFja2dyb3VuZCI6eyIkaWQiOiI1NyIsIkNvbG9yIjp7IiRyZWYiOiI0OSJ9fSwiSXNWaXNpYmxlIjp0cnVlLCJXaWR0aCI6MC4wLCJIZWlnaHQiOjAuMCwiQm9yZGVyU3R5bGUiOnsiJGlkIjoiNTgiLCJMaW5lQ29sb3IiOm51bGwsIkxpbmVXZWlnaHQiOjAuMCwiTGluZVR5cGUiOjAsIlBhcmVudFN0eWxlIjpudWxsfSwiUGFyZW50U3R5bGUiOm51bGx9LCJIb3Jpem9udGFsQ29ubmVjdG9yU3R5bGUiOnsiJGlkIjoiNTkiLCJMaW5lQ29sb3IiOnsiJGlkIjoiNjAiLCIkdHlwZSI6Ik5MUkUuQ29tbW9uLkRvbS5Tb2xpZENvbG9yQnJ1c2gsIE5MUkUuQ29tbW9uIiwiQ29sb3IiOnsiJGlkIjoiNjEiLCJBIjoyNTUsIlIiOjIwNCwiRyI6MjA0LCJCIjoyMDR9fSwiTGluZVdlaWdodCI6MS4wLCJMaW5lVHlwZSI6MCwiUGFyZW50U3R5bGUiOm51bGx9LCJWZXJ0aWNhbENvbm5lY3RvclN0eWxlIjp7IiRpZCI6IjYyIiwiTGluZUNvbG9yIjp7IiRpZCI6IjYzIiwiJHR5cGUiOiJOTFJFLkNvbW1vbi5Eb20uU29saWRDb2xvckJydXNoLCBOTFJFLkNvbW1vbiIsIkNvbG9yIjp7IiRpZCI6IjY0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0LCJTcGFjaW5nIjozLCJJc0JlbG93VGltZWJhbmQiOnRydWUsIlBlcmNlbnRhZ2VDb21wbGV0ZVNoYXBlT3BhY2l0eSI6MzUsIlNoYXBlU3R5bGUiOnsiJGlkIjoiNjUiLCJNYXJnaW4iOnsiJGlkIjoiNjYiLCJUb3AiOjAuMCwiTGVmdCI6NC4wLCJSaWdodCI6NC4wLCJCb3R0b20iOjAuMH0sIlBhZGRpbmciOnsiJGlkIjoiNjciLCJUb3AiOjAuMCwiTGVmdCI6MC4wLCJSaWdodCI6MC4wLCJCb3R0b20iOjAuMH0sIkJhY2tncm91bmQiOnsiJGlkIjoiNjgiLCJDb2xvciI6eyIkaWQiOiI2OSIsIkEiOjI1NSwiUiI6MjU1LCJHIjoxOTIsIkIiOjB9fSwiSXNWaXNpYmxlIjp0cnVlLCJXaWR0aCI6MC4wLCJIZWlnaHQiOjEzLjQyNjY2NjY2NjY2NjY3NywiQm9yZGVyU3R5bGUiOnsiJGlkIjoiNzAiLCJMaW5lQ29sb3IiOnsiJGlkIjoiNzEiLCIkdHlwZSI6Ik5MUkUuQ29tbW9uLkRvbS5Tb2xpZENvbG9yQnJ1c2gsIE5MUkUuQ29tbW9uIiwiQ29sb3IiOnsiJGlkIjoiNzIiLCJBIjoyNTUsIlIiOjI1NSwiRyI6MCwiQiI6MH19LCJMaW5lV2VpZ2h0IjowLjAsIkxpbmVUeXBlIjowLCJQYXJlbnRTdHlsZSI6bnVsbH0sIlBhcmVudFN0eWxlIjpudWxsfSwiVGl0bGVTdHlsZSI6eyIkaWQiOiI3MyIsIkZvbnRTZXR0aW5ncyI6eyIkaWQiOiI3NCIsIkZvbnRTaXplIjoxMSwiRm9udE5hbWUiOiJDYWxpYnJpIiwiSXNCb2xkIjp0cnVlLCJJc0l0YWxpYyI6ZmFsc2UsIklzVW5kZXJsaW5lZCI6ZmFsc2UsIlBhcmVudFN0eWxlIjpudWxsfSwiQXV0b1NpemUiOjAsIkZvcmVncm91bmQiOnsiJGlkIjoiNzUiLCJDb2xvciI6eyIkaWQiOiI3NiIsIkEiOjI1NSwiUiI6MCwiRyI6MCwiQiI6MH19LCJNYXhXaWR0aCI6OTYwLjAsIk1heEhlaWdodCI6IkluZmluaXR5IiwiU21hcnRGb3JlZ3JvdW5kSXNBY3RpdmUiOmZhbHNlLCJIb3Jpem9udGFsQWxpZ25tZW50IjoxLCJWZXJ0aWNhbEFsaWdubWVudCI6MCwiU21hcnRGb3JlZ3JvdW5kIjpudWxsLCJCYWNrZ3JvdW5kRmlsbFR5cGUiOjAsIk1hcmdpbiI6eyIkaWQiOiI3NyIsIlRvcCI6MC4wLCJMZWZ0IjowLjAsIlJpZ2h0IjowLjAsIkJvdHRvbSI6MC4wfSwiUGFkZGluZyI6eyIkaWQiOiI3OCIsIlRvcCI6MC4wLCJMZWZ0IjowLjAsIlJpZ2h0IjowLjAsIkJvdHRvbSI6MC4wfSwiQmFja2dyb3VuZCI6eyIkaWQiOiI3OSIsIkNvbG9yIjp7IiRyZWYiOiI0OSJ9fSwiSXNWaXNpYmxlIjp0cnVlLCJXaWR0aCI6MC4wLCJIZWlnaHQiOjAuMCwiQm9yZGVyU3R5bGUiOnsiJGlkIjoiODAiLCJMaW5lQ29sb3IiOm51bGwsIkxpbmVXZWlnaHQiOjAuMCwiTGluZVR5cGUiOjAsIlBhcmVudFN0eWxlIjpudWxsfSwiUGFyZW50U3R5bGUiOm51bGx9LCJEYXRlU3R5bGUiOnsiJGlkIjoiODEiLCJGb250U2V0dGluZ3MiOnsiJGlkIjoiODIiLCJGb250U2l6ZSI6MTAsIkZvbnROYW1lIjoiQ2FsaWJyaSIsIklzQm9sZCI6ZmFsc2UsIklzSXRhbGljIjpmYWxzZSwiSXNVbmRlcmxpbmVkIjpmYWxzZSwiUGFyZW50U3R5bGUiOm51bGx9LCJBdXRvU2l6ZSI6MCwiRm9yZWdyb3VuZCI6eyIkaWQiOiI4MyIsIkNvbG9yIjp7IiRpZCI6Ijg0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4NSIsIlRvcCI6MC4wLCJMZWZ0IjowLjAsIlJpZ2h0IjowLjAsIkJvdHRvbSI6MC4wfSwiUGFkZGluZyI6eyIkaWQiOiI4NiIsIlRvcCI6MC4wLCJMZWZ0IjowLjAsIlJpZ2h0IjowLjAsIkJvdHRvbSI6MC4wfSwiQmFja2dyb3VuZCI6eyIkaWQiOiI4NyIsIkNvbG9yIjp7IiRyZWYiOiI0OSJ9fSwiSXNWaXNpYmxlIjp0cnVlLCJXaWR0aCI6MC4wLCJIZWlnaHQiOjAuMCwiQm9yZGVyU3R5bGUiOnsiJGlkIjoiODgiLCJMaW5lQ29sb3IiOm51bGwsIkxpbmVXZWlnaHQiOjAuMCwiTGluZVR5cGUiOjAsIlBhcmVudFN0eWxlIjpudWxsfSwiUGFyZW50U3R5bGUiOm51bGx9LCJEYXRlRm9ybWF0Ijp7IiRpZCI6Ijg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wIiwiRm9ybWF0IjowLCJJc1Zpc2libGUiOmZhbHNlLCJMYXN0S25vd25WaXNpYmlsaXR5U3RhdGUiOmZhbHNlfSwiSXNWaXNpYmxlIjp0cnVlLCJQYXJlbnRTdHlsZSI6bnVsbH0sIkluZGV4Ijo3LCJTbWFydER1cmF0aW9uQWN0aXZhdGVkIjpmYWxzZSwiRGF0ZUZvcm1hdCI6eyIkcmVmIjoiODkifSwiV2Vla051bWJlcmluZyI6eyIkaWQiOiI5MSIsIkZvcm1hdCI6MCwiSXNWaXNpYmxlIjpmYWxzZSwiTGFzdEtub3duVmlzaWJpbGl0eVN0YXRlIjpmYWxzZX0sIklkIjoiMWYzZWNkYjUtMjMyMS00ZDFjLTg1OGEtYjhmYjEyMzkyYTEzIiwiSW1wb3J0SWQiOm51bGwsIlRpdGxlIjoiVmlzaW9uIiwiTm90ZSI6bnVsbCwiSHlwZXJsaW5rIjp7IiRpZCI6IjkyIiwiQWRkcmVzcyI6IiIsIlN1YkFkZHJlc3MiOiIifSwiSXNDaGFuZ2VkIjpmYWxzZSwiSXNOZXciOmZhbHNlfX1dLCJfbWlsZXN0b25lcyI6W10sIklkIjoiMDAwMDAwMDAtMDAwMC0wMDAwLTAwMDAtMDAwMDAwMDAwMDAwIiwiSXNTaW5nbGVJdGVtUm93Ijp0cnVlfSx7IiRpZCI6IjkzIiwiX3Rhc2tzIjpbeyIkaWQiOiI5NCIsIl9hdHRhY2hlZE1pbGVzdG9uZXMiOltdLCJUYXNrRGVmaW5pdGlvbiI6eyIkaWQiOiI5NSIsIkdyb3VwTmFtZSI6bnVsbCwiU3RhcnREYXRlIjoiMjAxOS0wMS0yOFQwMDowMDowMFoiLCJFbmREYXRlIjoiMjAxOS0wMy0zMVQxODo1NzowMCIsIlBlcmNlbnRhZ2VDb21wbGV0ZSI6MTAwLjAsIlN0eWxlIjp7IiRpZCI6Ijk2IiwiU2hhcGUiOjcsIlNoYXBlVGhpY2tuZXNzIjowLCJEdXJhdGlvbkZvcm1hdCI6MCwiSW5jbHVkZU5vbldvcmtpbmdEYXlzSW5EdXJhdGlvbiI6ZmFsc2UsIlBlcmNlbnRhZ2VDb21wbGV0ZVN0eWxlIjp7IiRpZCI6Ijk3IiwiRm9udFNldHRpbmdzIjp7IiRpZCI6Ijk4IiwiRm9udFNpemUiOjEwLCJGb250TmFtZSI6IkNhbGlicmkiLCJJc0JvbGQiOnRydWUsIklzSXRhbGljIjpmYWxzZSwiSXNVbmRlcmxpbmVkIjpmYWxzZSwiUGFyZW50U3R5bGUiOm51bGx9LCJBdXRvU2l6ZSI6MCwiRm9yZWdyb3VuZCI6eyIkaWQiOiI5OSIsIkNvbG9yIjp7IiRpZCI6IjEwMCIsIkEiOjI1NSwiUiI6MTI3LCJHIjo5NiwiQiI6MH19LCJNYXhXaWR0aCI6MjAwLjAsIk1heEhlaWdodCI6IkluZmluaXR5IiwiU21hcnRGb3JlZ3JvdW5kSXNBY3RpdmUiOmZhbHNlLCJIb3Jpem9udGFsQWxpZ25tZW50IjowLCJWZXJ0aWNhbEFsaWdubWVudCI6MCwiU21hcnRGb3JlZ3JvdW5kIjpudWxsLCJCYWNrZ3JvdW5kRmlsbFR5cGUiOjAsIk1hcmdpbiI6eyIkaWQiOiIxMDEiLCJUb3AiOjAuMCwiTGVmdCI6MC4wLCJSaWdodCI6MC4wLCJCb3R0b20iOjAuMH0sIlBhZGRpbmciOnsiJGlkIjoiMTAyIiwiVG9wIjowLjAsIkxlZnQiOjAuMCwiUmlnaHQiOjAuMCwiQm90dG9tIjowLjB9LCJCYWNrZ3JvdW5kIjp7IiRyZWYiOiI0OCJ9LCJJc1Zpc2libGUiOnRydWUsIldpZHRoIjowLjAsIkhlaWdodCI6MC4wLCJCb3JkZXJTdHlsZSI6eyIkaWQiOiIxMDMiLCJMaW5lQ29sb3IiOm51bGwsIkxpbmVXZWlnaHQiOjAuMCwiTGluZVR5cGUiOjAsIlBhcmVudFN0eWxlIjpudWxsfSwiUGFyZW50U3R5bGUiOm51bGx9LCJEdXJhdGlvblN0eWxlIjp7IiRpZCI6IjEwNCIsIkZvbnRTZXR0aW5ncyI6eyIkaWQiOiIxMDUiLCJGb250U2l6ZSI6MTAsIkZvbnROYW1lIjoiQ2FsaWJyaSIsIklzQm9sZCI6ZmFsc2UsIklzSXRhbGljIjpmYWxzZSwiSXNVbmRlcmxpbmVkIjpmYWxzZSwiUGFyZW50U3R5bGUiOm51bGx9LCJBdXRvU2l6ZSI6MCwiRm9yZWdyb3VuZCI6eyIkaWQiOiIxMDYiLCJDb2xvciI6eyIkcmVmIjoiNTQifX0sIk1heFdpZHRoIjoyMDAuMCwiTWF4SGVpZ2h0IjoiSW5maW5pdHkiLCJTbWFydEZvcmVncm91bmRJc0FjdGl2ZSI6ZmFsc2UsIkhvcml6b250YWxBbGlnbm1lbnQiOjAsIlZlcnRpY2FsQWxpZ25tZW50IjowLCJTbWFydEZvcmVncm91bmQiOm51bGwsIkJhY2tncm91bmRGaWxsVHlwZSI6MCwiTWFyZ2luIjp7IiRpZCI6IjEwNyIsIlRvcCI6MC4wLCJMZWZ0IjowLjAsIlJpZ2h0IjowLjAsIkJvdHRvbSI6MC4wfSwiUGFkZGluZyI6eyIkaWQiOiIxMDgiLCJUb3AiOjAuMCwiTGVmdCI6MC4wLCJSaWdodCI6MC4wLCJCb3R0b20iOjAuMH0sIkJhY2tncm91bmQiOnsiJHJlZiI6IjU3In0sIklzVmlzaWJsZSI6dHJ1ZSwiV2lkdGgiOjAuMCwiSGVpZ2h0IjowLjAsIkJvcmRlclN0eWxlIjp7IiRpZCI6IjEwOSIsIkxpbmVDb2xvciI6bnVsbCwiTGluZVdlaWdodCI6MC4wLCJMaW5lVHlwZSI6MCwiUGFyZW50U3R5bGUiOm51bGx9LCJQYXJlbnRTdHlsZSI6bnVsbH0sIkhvcml6b250YWxDb25uZWN0b3JTdHlsZSI6eyIkaWQiOiIxMTAiLCJMaW5lQ29sb3IiOnsiJHJlZiI6IjYwIn0sIkxpbmVXZWlnaHQiOjEuMCwiTGluZVR5cGUiOjAsIlBhcmVudFN0eWxlIjpudWxsfSwiVmVydGljYWxDb25uZWN0b3JTdHlsZSI6eyIkaWQiOiIxMTEiLCJMaW5lQ29sb3IiOnsiJHJlZiI6IjYzIn0sIkxpbmVXZWlnaHQiOjAuMCwiTGluZVR5cGUiOjAsIlBhcmVudFN0eWxlIjpudWxsfSwiTWFyZ2luIjpudWxsLCJTdGFydERhdGVQb3NpdGlvbiI6NiwiRW5kRGF0ZVBvc2l0aW9uIjo2LCJEYXRlSXNWaXNpYmxlIjpmYWxzZSwiVGl0bGVQb3NpdGlvbiI6MiwiRHVyYXRpb25Qb3NpdGlvbiI6NiwiUGVyY2VudGFnZUNvbXBsZXRlZFBvc2l0aW9uIjo0LCJTcGFjaW5nIjozLCJJc0JlbG93VGltZWJhbmQiOnRydWUsIlBlcmNlbnRhZ2VDb21wbGV0ZVNoYXBlT3BhY2l0eSI6MzUsIlNoYXBlU3R5bGUiOnsiJGlkIjoiMTEyIiwiTWFyZ2luIjp7IiRpZCI6IjExMyIsIlRvcCI6MC4wLCJMZWZ0Ijo0LjAsIlJpZ2h0Ijo0LjAsIkJvdHRvbSI6MC4wfSwiUGFkZGluZyI6eyIkaWQiOiIxMTQiLCJUb3AiOjAuMCwiTGVmdCI6MC4wLCJSaWdodCI6MC4wLCJCb3R0b20iOjAuMH0sIkJhY2tncm91bmQiOnsiJGlkIjoiMTE1IiwiQ29sb3IiOnsiJGlkIjoiMTE2IiwiQSI6MjU1LCJSIjoyNTUsIkciOjE5MiwiQiI6MH19LCJJc1Zpc2libGUiOnRydWUsIldpZHRoIjowLjAsIkhlaWdodCI6MTMuNDI2NjY2NjY2NjY2Njc3LCJCb3JkZXJTdHlsZSI6eyIkaWQiOiIxMTciLCJMaW5lQ29sb3IiOnsiJGlkIjoiMTE4IiwiJHR5cGUiOiJOTFJFLkNvbW1vbi5Eb20uU29saWRDb2xvckJydXNoLCBOTFJFLkNvbW1vbiIsIkNvbG9yIjp7IiRpZCI6IjExOSIsIkEiOjI1NSwiUiI6MjU1LCJHIjowLCJCIjowfX0sIkxpbmVXZWlnaHQiOjAuMCwiTGluZVR5cGUiOjAsIlBhcmVudFN0eWxlIjpudWxsfSwiUGFyZW50U3R5bGUiOm51bGx9LCJUaXRsZVN0eWxlIjp7IiRpZCI6IjEyMCIsIkZvbnRTZXR0aW5ncyI6eyIkaWQiOiIxMjEiLCJGb250U2l6ZSI6MTEsIkZvbnROYW1lIjoiQ2FsaWJyaSIsIklzQm9sZCI6dHJ1ZSwiSXNJdGFsaWMiOmZhbHNlLCJJc1VuZGVybGluZWQiOmZhbHNlLCJQYXJlbnRTdHlsZSI6bnVsbH0sIkF1dG9TaXplIjoyLCJGb3JlZ3JvdW5kIjp7IiRpZCI6IjEyMiIsIkNvbG9yIjp7IiRpZCI6IjEyMyIsIkEiOjI1NSwiUiI6MCwiRyI6MCwiQiI6MH19LCJNYXhXaWR0aCI6NDcuNzYwMDAwMDAwMDAwMDA1LCJNYXhIZWlnaHQiOiJJbmZpbml0eSIsIlNtYXJ0Rm9yZWdyb3VuZElzQWN0aXZlIjpmYWxzZSwiSG9yaXpvbnRhbEFsaWdubWVudCI6MSwiVmVydGljYWxBbGlnbm1lbnQiOjAsIlNtYXJ0Rm9yZWdyb3VuZCI6bnVsbCwiQmFja2dyb3VuZEZpbGxUeXBlIjowLCJNYXJnaW4iOnsiJGlkIjoiMTI0IiwiVG9wIjowLjAsIkxlZnQiOjAuMCwiUmlnaHQiOjAuMCwiQm90dG9tIjowLjB9LCJQYWRkaW5nIjp7IiRpZCI6IjEyNSIsIlRvcCI6MC4wLCJMZWZ0IjowLjAsIlJpZ2h0IjowLjAsIkJvdHRvbSI6MC4wfSwiQmFja2dyb3VuZCI6eyIkcmVmIjoiNzkifSwiSXNWaXNpYmxlIjp0cnVlLCJXaWR0aCI6MC4wLCJIZWlnaHQiOjAuMCwiQm9yZGVyU3R5bGUiOnsiJGlkIjoiMTI2IiwiTGluZUNvbG9yIjpudWxsLCJMaW5lV2VpZ2h0IjowLjAsIkxpbmVUeXBlIjowLCJQYXJlbnRTdHlsZSI6bnVsbH0sIlBhcmVudFN0eWxlIjpudWxsfSwiRGF0ZVN0eWxlIjp7IiRpZCI6IjEyNyIsIkZvbnRTZXR0aW5ncyI6eyIkaWQiOiIxMjgiLCJGb250U2l6ZSI6MTAsIkZvbnROYW1lIjoiQ2FsaWJyaSIsIklzQm9sZCI6ZmFsc2UsIklzSXRhbGljIjpmYWxzZSwiSXNVbmRlcmxpbmVkIjpmYWxzZSwiUGFyZW50U3R5bGUiOm51bGx9LCJBdXRvU2l6ZSI6MCwiRm9yZWdyb3VuZCI6eyIkcmVmIjoiODMifSwiTWF4V2lkdGgiOjIwMC4wLCJNYXhIZWlnaHQiOiJJbmZpbml0eSIsIlNtYXJ0Rm9yZWdyb3VuZElzQWN0aXZlIjpmYWxzZSwiSG9yaXpvbnRhbEFsaWdubWVudCI6MiwiVmVydGljYWxBbGlnbm1lbnQiOjAsIlNtYXJ0Rm9yZWdyb3VuZCI6bnVsbCwiQmFja2dyb3VuZEZpbGxUeXBlIjowLCJNYXJnaW4iOnsiJGlkIjoiMTI5IiwiVG9wIjowLjAsIkxlZnQiOjAuMCwiUmlnaHQiOjAuMCwiQm90dG9tIjowLjB9LCJQYWRkaW5nIjp7IiRpZCI6IjEzMCIsIlRvcCI6MC4wLCJMZWZ0IjowLjAsIlJpZ2h0IjowLjAsIkJvdHRvbSI6MC4wfSwiQmFja2dyb3VuZCI6eyIkcmVmIjoiODcifSwiSXNWaXNpYmxlIjp0cnVlLCJXaWR0aCI6MC4wLCJIZWlnaHQiOjAuMCwiQm9yZGVyU3R5bGUiOnsiJGlkIjoiMTMxIiwiTGluZUNvbG9yIjpudWxsLCJMaW5lV2VpZ2h0IjowLjAsIkxpbmVUeXBlIjowLCJQYXJlbnRTdHlsZSI6bnVsbH0sIlBhcmVudFN0eWxlIjpudWxsfSwiRGF0ZUZvcm1hdCI6eyIkaWQiOiIxMz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MzIiwiRm9ybWF0IjowLCJJc1Zpc2libGUiOmZhbHNlLCJMYXN0S25vd25WaXNpYmlsaXR5U3RhdGUiOmZhbHNlfSwiSXNWaXNpYmxlIjp0cnVlLCJQYXJlbnRTdHlsZSI6bnVsbH0sIkluZGV4Ijo4LCJTbWFydER1cmF0aW9uQWN0aXZhdGVkIjpmYWxzZSwiRGF0ZUZvcm1hdCI6eyIkcmVmIjoiMTMyIn0sIldlZWtOdW1iZXJpbmciOnsiJGlkIjoiMTM0IiwiRm9ybWF0IjowLCJJc1Zpc2libGUiOmZhbHNlLCJMYXN0S25vd25WaXNpYmlsaXR5U3RhdGUiOmZhbHNlfSwiSWQiOiJiZjBiYWI0ZS05OGY1LTQ3NjMtYTgyNS02OGE1ZDIxOWE1YzciLCJJbXBvcnRJZCI6bnVsbCwiVGl0bGUiOiJPYmplY3RpdmVzIiwiTm90ZSI6bnVsbCwiSHlwZXJsaW5rIjp7IiRpZCI6IjEzNSIsIkFkZHJlc3MiOiIiLCJTdWJBZGRyZXNzIjoiIn0sIklzQ2hhbmdlZCI6ZmFsc2UsIklzTmV3IjpmYWxzZX19XSwiX21pbGVzdG9uZXMiOltdLCJJZCI6IjAwMDAwMDAwLTAwMDAtMDAwMC0wMDAwLTAwMDAwMDAwMDAwMCIsIklzU2luZ2xlSXRlbVJvdyI6dHJ1ZX0seyIkaWQiOiIxMzYiLCJfdGFza3MiOlt7IiRpZCI6IjEzNyIsIl9hdHRhY2hlZE1pbGVzdG9uZXMiOltdLCJUYXNrRGVmaW5pdGlvbiI6eyIkaWQiOiIxMzgiLCJHcm91cE5hbWUiOiI1NzkxNTE1Zi04MGFkLTRmNTUtYmRkMy1jMjMyNjg3ODI0MjgiLCJTdGFydERhdGUiOiIyMDE5LTA3LTEzVDIyOjI1OjAwIiwiRW5kRGF0ZSI6IjIwMTktMDktMzBUMDc6MzY6MDBaIiwiUGVyY2VudGFnZUNvbXBsZXRlIjo3NS4wLCJTdHlsZSI6eyIkaWQiOiIxMzkiLCJTaGFwZSI6NywiU2hhcGVUaGlja25lc3MiOjAsIkR1cmF0aW9uRm9ybWF0IjowLCJJbmNsdWRlTm9uV29ya2luZ0RheXNJbkR1cmF0aW9uIjpmYWxzZSwiUGVyY2VudGFnZUNvbXBsZXRlU3R5bGUiOnsiJGlkIjoiMTQwIiwiRm9udFNldHRpbmdzIjp7IiRpZCI6IjE0MSIsIkZvbnRTaXplIjoxMCwiRm9udE5hbWUiOiJDYWxpYnJpIiwiSXNCb2xkIjpmYWxzZSwiSXNJdGFsaWMiOmZhbHNlLCJJc1VuZGVybGluZWQiOmZhbHNlLCJQYXJlbnRTdHlsZSI6bnVsbH0sIkF1dG9TaXplIjowLCJGb3JlZ3JvdW5kIjp7IiRpZCI6IjE0MiIsIkNvbG9yIjp7IiRpZCI6IjE0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0NCIsIlRvcCI6MC4wLCJMZWZ0IjowLjAsIlJpZ2h0IjowLjAsIkJvdHRvbSI6MC4wfSwiUGFkZGluZyI6eyIkaWQiOiIxNDUiLCJUb3AiOjAuMCwiTGVmdCI6MC4wLCJSaWdodCI6MC4wLCJCb3R0b20iOjAuMH0sIkJhY2tncm91bmQiOnsiJGlkIjoiMTQ2IiwiQ29sb3IiOnsiJHJlZiI6IjI2In19LCJJc1Zpc2libGUiOnRydWUsIldpZHRoIjowLjAsIkhlaWdodCI6MC4wLCJCb3JkZXJTdHlsZSI6eyIkaWQiOiIxNDciLCJMaW5lQ29sb3IiOm51bGwsIkxpbmVXZWlnaHQiOjAuMCwiTGluZVR5cGUiOjAsIlBhcmVudFN0eWxlIjpudWxsfSwiUGFyZW50U3R5bGUiOm51bGx9LCJEdXJhdGlvblN0eWxlIjp7IiRpZCI6IjE0OCIsIkZvbnRTZXR0aW5ncyI6eyIkaWQiOiIxNDkiLCJGb250U2l6ZSI6MTAsIkZvbnROYW1lIjoiQ2FsaWJyaSIsIklzQm9sZCI6ZmFsc2UsIklzSXRhbGljIjpmYWxzZSwiSXNVbmRlcmxpbmVkIjpmYWxzZSwiUGFyZW50U3R5bGUiOm51bGx9LCJBdXRvU2l6ZSI6MCwiRm9yZWdyb3VuZCI6eyIkaWQiOiIxNTAiLCJDb2xvciI6eyIkaWQiOiIxNT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TIiLCJUb3AiOjAuMCwiTGVmdCI6MC4wLCJSaWdodCI6MC4wLCJCb3R0b20iOjAuMH0sIlBhZGRpbmciOnsiJGlkIjoiMTUzIiwiVG9wIjowLjAsIkxlZnQiOjAuMCwiUmlnaHQiOjAuMCwiQm90dG9tIjowLjB9LCJCYWNrZ3JvdW5kIjp7IiRpZCI6IjE1NCIsIkNvbG9yIjp7IiRyZWYiOiIyNiJ9fSwiSXNWaXNpYmxlIjp0cnVlLCJXaWR0aCI6MC4wLCJIZWlnaHQiOjAuMCwiQm9yZGVyU3R5bGUiOnsiJGlkIjoiMTU1IiwiTGluZUNvbG9yIjpudWxsLCJMaW5lV2VpZ2h0IjowLjAsIkxpbmVUeXBlIjowLCJQYXJlbnRTdHlsZSI6bnVsbH0sIlBhcmVudFN0eWxlIjpudWxsfSwiSG9yaXpvbnRhbENvbm5lY3RvclN0eWxlIjp7IiRpZCI6IjE1NiIsIkxpbmVDb2xvciI6eyIkaWQiOiIxNTciLCIkdHlwZSI6Ik5MUkUuQ29tbW9uLkRvbS5Tb2xpZENvbG9yQnJ1c2gsIE5MUkUuQ29tbW9uIiwiQ29sb3IiOnsiJGlkIjoiMTU4IiwiQSI6MjU1LCJSIjoyMDQsIkciOjIwNCwiQiI6MjA0fX0sIkxpbmVXZWlnaHQiOjEuMCwiTGluZVR5cGUiOjAsIlBhcmVudFN0eWxlIjpudWxsfSwiVmVydGljYWxDb25uZWN0b3JTdHlsZSI6eyIkaWQiOiIxNTkiLCJMaW5lQ29sb3IiOnsiJGlkIjoiMTYwIiwiJHR5cGUiOiJOTFJFLkNvbW1vbi5Eb20uU29saWRDb2xvckJydXNoLCBOTFJFLkNvbW1vbiIsIkNvbG9yIjp7IiRpZCI6IjE2M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E2MiIsIk1hcmdpbiI6eyIkaWQiOiIxNjMiLCJUb3AiOjAuMCwiTGVmdCI6NC4wLCJSaWdodCI6NC4wLCJCb3R0b20iOjAuMH0sIlBhZGRpbmciOnsiJGlkIjoiMTY0IiwiVG9wIjowLjAsIkxlZnQiOjAuMCwiUmlnaHQiOjAuMCwiQm90dG9tIjowLjB9LCJCYWNrZ3JvdW5kIjp7IiRpZCI6IjE2NSIsIkNvbG9yIjp7IiRpZCI6IjE2NiIsIkEiOjI1NSwiUiI6MjU1LCJHIjoxOTIsIkIiOjB9fSwiSXNWaXNpYmxlIjp0cnVlLCJXaWR0aCI6MC4wLCJIZWlnaHQiOjEzLjQyNjY2NjY2NjY2NjY3NywiQm9yZGVyU3R5bGUiOnsiJGlkIjoiMTY3IiwiTGluZUNvbG9yIjp7IiRpZCI6IjE2OCIsIiR0eXBlIjoiTkxSRS5Db21tb24uRG9tLlNvbGlkQ29sb3JCcnVzaCwgTkxSRS5Db21tb24iLCJDb2xvciI6eyIkaWQiOiIxNjkiLCJBIjoyNTUsIlIiOjI1NSwiRyI6MCwiQiI6MH19LCJMaW5lV2VpZ2h0IjowLjAsIkxpbmVUeXBlIjowLCJQYXJlbnRTdHlsZSI6bnVsbH0sIlBhcmVudFN0eWxlIjpudWxsfSwiVGl0bGVTdHlsZSI6eyIkaWQiOiIxNzAiLCJGb250U2V0dGluZ3MiOnsiJGlkIjoiMTcxIiwiRm9udFNpemUiOjExLCJGb250TmFtZSI6IkNhbGlicmkiLCJJc0JvbGQiOnRydWUsIklzSXRhbGljIjpmYWxzZSwiSXNVbmRlcmxpbmVkIjpmYWxzZSwiUGFyZW50U3R5bGUiOm51bGx9LCJBdXRvU2l6ZSI6MiwiRm9yZWdyb3VuZCI6eyIkaWQiOiIxNzIiLCJDb2xvciI6eyIkaWQiOiIxNzMiLCJBIjoyNTUsIlIiOjAsIkciOjAsIkIiOjB9fSwiTWF4V2lkdGgiOjkzLjE0LCJNYXhIZWlnaHQiOiJJbmZpbml0eSIsIlNtYXJ0Rm9yZWdyb3VuZElzQWN0aXZlIjpmYWxzZSwiSG9yaXpvbnRhbEFsaWdubWVudCI6MSwiVmVydGljYWxBbGlnbm1lbnQiOjAsIlNtYXJ0Rm9yZWdyb3VuZCI6bnVsbCwiQmFja2dyb3VuZEZpbGxUeXBlIjowLCJNYXJnaW4iOnsiJGlkIjoiMTc0IiwiVG9wIjowLjAsIkxlZnQiOjAuMCwiUmlnaHQiOjAuMCwiQm90dG9tIjowLjB9LCJQYWRkaW5nIjp7IiRpZCI6IjE3NSIsIlRvcCI6MC4wLCJMZWZ0IjowLjAsIlJpZ2h0IjowLjAsIkJvdHRvbSI6MC4wfSwiQmFja2dyb3VuZCI6eyIkaWQiOiIxNzYiLCJDb2xvciI6eyIkcmVmIjoiMjYifX0sIklzVmlzaWJsZSI6dHJ1ZSwiV2lkdGgiOjAuMCwiSGVpZ2h0IjowLjAsIkJvcmRlclN0eWxlIjp7IiRpZCI6IjE3NyIsIkxpbmVDb2xvciI6bnVsbCwiTGluZVdlaWdodCI6MC4wLCJMaW5lVHlwZSI6MCwiUGFyZW50U3R5bGUiOm51bGx9LCJQYXJlbnRTdHlsZSI6bnVsbH0sIkRhdGVTdHlsZSI6eyIkaWQiOiIxNzgiLCJGb250U2V0dGluZ3MiOnsiJGlkIjoiMTc5IiwiRm9udFNpemUiOjEwLCJGb250TmFtZSI6IkNhbGlicmkiLCJJc0JvbGQiOmZhbHNlLCJJc0l0YWxpYyI6ZmFsc2UsIklzVW5kZXJsaW5lZCI6ZmFsc2UsIlBhcmVudFN0eWxlIjpudWxsfSwiQXV0b1NpemUiOjAsIkZvcmVncm91bmQiOnsiJHJlZiI6IjgzIn0sIk1heFdpZHRoIjoyMDAuMCwiTWF4SGVpZ2h0IjoiSW5maW5pdHkiLCJTbWFydEZvcmVncm91bmRJc0FjdGl2ZSI6ZmFsc2UsIkhvcml6b250YWxBbGlnbm1lbnQiOjAsIlZlcnRpY2FsQWxpZ25tZW50IjowLCJTbWFydEZvcmVncm91bmQiOm51bGwsIkJhY2tncm91bmRGaWxsVHlwZSI6MCwiTWFyZ2luIjp7IiRpZCI6IjE4MCIsIlRvcCI6MC4wLCJMZWZ0IjowLjAsIlJpZ2h0IjowLjAsIkJvdHRvbSI6MC4wfSwiUGFkZGluZyI6eyIkaWQiOiIxODEiLCJUb3AiOjAuMCwiTGVmdCI6MC4wLCJSaWdodCI6MC4wLCJCb3R0b20iOjAuMH0sIkJhY2tncm91bmQiOnsiJGlkIjoiMTgyIiwiQ29sb3IiOnsiJHJlZiI6IjI2In19LCJJc1Zpc2libGUiOnRydWUsIldpZHRoIjowLjAsIkhlaWdodCI6MC4wLCJCb3JkZXJTdHlsZSI6eyIkaWQiOiIxODMiLCJMaW5lQ29sb3IiOm51bGwsIkxpbmVXZWlnaHQiOjAuMCwiTGluZVR5cGUiOjAsIlBhcmVudFN0eWxlIjpudWxsfSwiUGFyZW50U3R5bGUiOm51bGx9LCJEYXRlRm9ybWF0Ijp7IiRpZCI6IjE4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DUiLCJGb3JtYXQiOjAsIklzVmlzaWJsZSI6ZmFsc2UsIkxhc3RLbm93blZpc2liaWxpdHlTdGF0ZSI6ZmFsc2V9LCJJc1Zpc2libGUiOnRydWUsIlBhcmVudFN0eWxlIjpudWxsfSwiSW5kZXgiOjksIlNtYXJ0RHVyYXRpb25BY3RpdmF0ZWQiOmZhbHNlLCJEYXRlRm9ybWF0Ijp7IiRyZWYiOiIxODQifSwiV2Vla051bWJlcmluZyI6eyIkaWQiOiIxODYiLCJGb3JtYXQiOjAsIklzVmlzaWJsZSI6ZmFsc2UsIkxhc3RLbm93blZpc2liaWxpdHlTdGF0ZSI6ZmFsc2V9LCJJZCI6Ijc5ZWViZjBjLWMwM2UtNGVhMC04NTQwLWI4MDg4MjcxN2UwYSIsIkltcG9ydElkIjpudWxsLCJUaXRsZSI6IkJldGEgKyBSZWxlYXNlIFBsYW5zIiwiTm90ZSI6bnVsbCwiSHlwZXJsaW5rIjp7IiRpZCI6IjE4NyIsIkFkZHJlc3MiOiIiLCJTdWJBZGRyZXNzIjoiIn0sIklzQ2hhbmdlZCI6ZmFsc2UsIklzTmV3IjpmYWxzZX19LHsiJGlkIjoiMTg4IiwiX2F0dGFjaGVkTWlsZXN0b25lcyI6W10sIlRhc2tEZWZpbml0aW9uIjp7IiRpZCI6IjE4OSIsIkdyb3VwTmFtZSI6IjU3OTE1MTVmLTgwYWQtNGY1NS1iZGQzLWMyMzI2ODc4MjQyOCIsIlN0YXJ0RGF0ZSI6IjIwMTktMDYtMDRUMDA6MDA6MDBaIiwiRW5kRGF0ZSI6IjIwMTktMDctMTFUMjM6NTg6MDBaIiwiUGVyY2VudGFnZUNvbXBsZXRlIjo3NS4wLCJTdHlsZSI6eyIkaWQiOiIxOTAiLCJTaGFwZSI6NywiU2hhcGVUaGlja25lc3MiOjAsIkR1cmF0aW9uRm9ybWF0IjowLCJJbmNsdWRlTm9uV29ya2luZ0RheXNJbkR1cmF0aW9uIjpmYWxzZSwiUGVyY2VudGFnZUNvbXBsZXRlU3R5bGUiOnsiJGlkIjoiMTkxIiwiRm9udFNldHRpbmdzIjp7IiRpZCI6IjE5MiIsIkZvbnRTaXplIjoxMCwiRm9udE5hbWUiOiJDYWxpYnJpIiwiSXNCb2xkIjpmYWxzZSwiSXNJdGFsaWMiOmZhbHNlLCJJc1VuZGVybGluZWQiOmZhbHNlLCJQYXJlbnRTdHlsZSI6bnVsbH0sIkF1dG9TaXplIjowLCJGb3JlZ3JvdW5kIjp7IiRyZWYiOiIxNDIifSwiTWF4V2lkdGgiOjIwMC4wLCJNYXhIZWlnaHQiOiJJbmZpbml0eSIsIlNtYXJ0Rm9yZWdyb3VuZElzQWN0aXZlIjpmYWxzZSwiSG9yaXpvbnRhbEFsaWdubWVudCI6MCwiVmVydGljYWxBbGlnbm1lbnQiOjAsIlNtYXJ0Rm9yZWdyb3VuZCI6bnVsbCwiQmFja2dyb3VuZEZpbGxUeXBlIjowLCJNYXJnaW4iOnsiJHJlZiI6IjE0NCJ9LCJQYWRkaW5nIjp7IiRyZWYiOiIxNDUifSwiQmFja2dyb3VuZCI6eyIkcmVmIjoiMTQ2In0sIklzVmlzaWJsZSI6dHJ1ZSwiV2lkdGgiOjAuMCwiSGVpZ2h0IjowLjAsIkJvcmRlclN0eWxlIjp7IiRpZCI6IjE5MyIsIkxpbmVDb2xvciI6bnVsbCwiTGluZVdlaWdodCI6MC4wLCJMaW5lVHlwZSI6MCwiUGFyZW50U3R5bGUiOm51bGx9LCJQYXJlbnRTdHlsZSI6bnVsbH0sIkR1cmF0aW9uU3R5bGUiOnsiJGlkIjoiMTk0IiwiRm9udFNldHRpbmdzIjp7IiRpZCI6IjE5NSIsIkZvbnRTaXplIjoxMCwiRm9udE5hbWUiOiJDYWxpYnJpIiwiSXNCb2xkIjpmYWxzZSwiSXNJdGFsaWMiOmZhbHNlLCJJc1VuZGVybGluZWQiOmZhbHNlLCJQYXJlbnRTdHlsZSI6bnVsbH0sIkF1dG9TaXplIjowLCJGb3JlZ3JvdW5kIjp7IiRyZWYiOiIxNTAifSwiTWF4V2lkdGgiOjIwMC4wLCJNYXhIZWlnaHQiOiJJbmZpbml0eSIsIlNtYXJ0Rm9yZWdyb3VuZElzQWN0aXZlIjpmYWxzZSwiSG9yaXpvbnRhbEFsaWdubWVudCI6MCwiVmVydGljYWxBbGlnbm1lbnQiOjAsIlNtYXJ0Rm9yZWdyb3VuZCI6bnVsbCwiQmFja2dyb3VuZEZpbGxUeXBlIjowLCJNYXJnaW4iOnsiJHJlZiI6IjE1MiJ9LCJQYWRkaW5nIjp7IiRyZWYiOiIxNTMifSwiQmFja2dyb3VuZCI6eyIkcmVmIjoiMTU0In0sIklzVmlzaWJsZSI6dHJ1ZSwiV2lkdGgiOjAuMCwiSGVpZ2h0IjowLjAsIkJvcmRlclN0eWxlIjp7IiRpZCI6IjE5NiIsIkxpbmVDb2xvciI6bnVsbCwiTGluZVdlaWdodCI6MC4wLCJMaW5lVHlwZSI6MCwiUGFyZW50U3R5bGUiOm51bGx9LCJQYXJlbnRTdHlsZSI6bnVsbH0sIkhvcml6b250YWxDb25uZWN0b3JTdHlsZSI6eyIkaWQiOiIxOTciLCJMaW5lQ29sb3IiOnsiJHJlZiI6IjE1NyJ9LCJMaW5lV2VpZ2h0IjoxLjAsIkxpbmVUeXBlIjowLCJQYXJlbnRTdHlsZSI6bnVsbH0sIlZlcnRpY2FsQ29ubmVjdG9yU3R5bGUiOnsiJGlkIjoiMTk4IiwiTGluZUNvbG9yIjp7IiRyZWYiOiIxNj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xOTkiLCJNYXJnaW4iOnsiJHJlZiI6IjE2MyJ9LCJQYWRkaW5nIjp7IiRyZWYiOiIxNjQifSwiQmFja2dyb3VuZCI6eyIkaWQiOiIyMDAiLCJDb2xvciI6eyIkaWQiOiIyMDEiLCJBIjoyNTUsIlIiOjI1NSwiRyI6MTkyLCJCIjowfX0sIklzVmlzaWJsZSI6dHJ1ZSwiV2lkdGgiOjAuMCwiSGVpZ2h0IjoxMy40MjY2NjY2NjY2NjY2NzcsIkJvcmRlclN0eWxlIjp7IiRpZCI6IjIwMiIsIkxpbmVDb2xvciI6eyIkcmVmIjoiMTY4In0sIkxpbmVXZWlnaHQiOjAuMCwiTGluZVR5cGUiOjAsIlBhcmVudFN0eWxlIjpudWxsfSwiUGFyZW50U3R5bGUiOm51bGx9LCJUaXRsZVN0eWxlIjp7IiRpZCI6IjIwMyIsIkZvbnRTZXR0aW5ncyI6eyIkaWQiOiIyMDQiLCJGb250U2l6ZSI6MTEsIkZvbnROYW1lIjoiQ2FsaWJyaSIsIklzQm9sZCI6dHJ1ZSwiSXNJdGFsaWMiOmZhbHNlLCJJc1VuZGVybGluZWQiOmZhbHNlLCJQYXJlbnRTdHlsZSI6bnVsbH0sIkF1dG9TaXplIjoyLCJGb3JlZ3JvdW5kIjp7IiRpZCI6IjIwNSIsIkNvbG9yIjp7IiRpZCI6IjIwNiIsIkEiOjI1NSwiUiI6MCwiRyI6MCwiQiI6MH19LCJNYXhXaWR0aCI6NTguMDg2NjY2NjY2NjY2NjczLCJNYXhIZWlnaHQiOiJJbmZpbml0eSIsIlNtYXJ0Rm9yZWdyb3VuZElzQWN0aXZlIjpmYWxzZSwiSG9yaXpvbnRhbEFsaWdubWVudCI6MSwiVmVydGljYWxBbGlnbm1lbnQiOjAsIlNtYXJ0Rm9yZWdyb3VuZCI6bnVsbCwiQmFja2dyb3VuZEZpbGxUeXBlIjowLCJNYXJnaW4iOnsiJHJlZiI6IjE3NCJ9LCJQYWRkaW5nIjp7IiRyZWYiOiIxNzUifSwiQmFja2dyb3VuZCI6eyIkcmVmIjoiMTc2In0sIklzVmlzaWJsZSI6dHJ1ZSwiV2lkdGgiOjAuMCwiSGVpZ2h0IjowLjAsIkJvcmRlclN0eWxlIjp7IiRpZCI6IjIwNyIsIkxpbmVDb2xvciI6bnVsbCwiTGluZVdlaWdodCI6MC4wLCJMaW5lVHlwZSI6MCwiUGFyZW50U3R5bGUiOm51bGx9LCJQYXJlbnRTdHlsZSI6bnVsbH0sIkRhdGVTdHlsZSI6eyIkaWQiOiIyMDgiLCJGb250U2V0dGluZ3MiOnsiJGlkIjoiMjA5IiwiRm9udFNpemUiOjEwLCJGb250TmFtZSI6IkNhbGlicmkiLCJJc0JvbGQiOmZhbHNlLCJJc0l0YWxpYyI6ZmFsc2UsIklzVW5kZXJsaW5lZCI6ZmFsc2UsIlBhcmVudFN0eWxlIjpudWxsfSwiQXV0b1NpemUiOjAsIkZvcmVncm91bmQiOnsiJHJlZiI6IjgzIn0sIk1heFdpZHRoIjoyMDAuMCwiTWF4SGVpZ2h0IjoiSW5maW5pdHkiLCJTbWFydEZvcmVncm91bmRJc0FjdGl2ZSI6ZmFsc2UsIkhvcml6b250YWxBbGlnbm1lbnQiOjAsIlZlcnRpY2FsQWxpZ25tZW50IjowLCJTbWFydEZvcmVncm91bmQiOm51bGwsIkJhY2tncm91bmRGaWxsVHlwZSI6MCwiTWFyZ2luIjp7IiRyZWYiOiIxODAifSwiUGFkZGluZyI6eyIkcmVmIjoiMTgxIn0sIkJhY2tncm91bmQiOnsiJHJlZiI6IjE4MiJ9LCJJc1Zpc2libGUiOnRydWUsIldpZHRoIjowLjAsIkhlaWdodCI6MC4wLCJCb3JkZXJTdHlsZSI6eyIkaWQiOiIyMTAiLCJMaW5lQ29sb3IiOm51bGwsIkxpbmVXZWlnaHQiOjAuMCwiTGluZVR5cGUiOjAsIlBhcmVudFN0eWxlIjpudWxsfSwiUGFyZW50U3R5bGUiOm51bGx9LCJEYXRlRm9ybWF0Ijp7IiRyZWYiOiIxODQifSwiV2Vla051bWJlcmluZyI6eyIkaWQiOiIyMTEiLCJGb3JtYXQiOjAsIklzVmlzaWJsZSI6ZmFsc2UsIkxhc3RLbm93blZpc2liaWxpdHlTdGF0ZSI6ZmFsc2V9LCJJc1Zpc2libGUiOnRydWUsIlBhcmVudFN0eWxlIjpudWxsfSwiSW5kZXgiOjEwLCJTbWFydER1cmF0aW9uQWN0aXZhdGVkIjpmYWxzZSwiRGF0ZUZvcm1hdCI6eyIkcmVmIjoiMTg0In0sIldlZWtOdW1iZXJpbmciOnsiJGlkIjoiMjEyIiwiRm9ybWF0IjowLCJJc1Zpc2libGUiOmZhbHNlLCJMYXN0S25vd25WaXNpYmlsaXR5U3RhdGUiOmZhbHNlfSwiSWQiOiJlZWI4M2U1MC0zZmZlLTRhNzItYTIwMy1mZWRlODdmMjMwODEiLCJJbXBvcnRJZCI6bnVsbCwiVGl0bGUiOiJTYWxlcyBCdWRnZXQiLCJOb3RlIjpudWxsLCJIeXBlcmxpbmsiOnsiJGlkIjoiMjEzIiwiQWRkcmVzcyI6IiIsIlN1YkFkZHJlc3MiOiIifSwiSXNDaGFuZ2VkIjpmYWxzZSwiSXNOZXciOmZhbHNlfX0seyIkaWQiOiIyMTQiLCJfYXR0YWNoZWRNaWxlc3RvbmVzIjpbXSwiVGFza0RlZmluaXRpb24iOnsiJGlkIjoiMjE1IiwiR3JvdXBOYW1lIjoiNTc5MTUxNWYtODBhZC00ZjU1LWJkZDMtYzIzMjY4NzgyNDI4IiwiU3RhcnREYXRlIjoiMjAxOS0wNC0wMlQwMDowMDowMFoiLCJFbmREYXRlIjoiMjAxOS0wNi0wMlQxMzowMDowMCIsIlBlcmNlbnRhZ2VDb21wbGV0ZSI6NzUuMCwiU3R5bGUiOnsiJGlkIjoiMjE2IiwiU2hhcGUiOjcsIlNoYXBlVGhpY2tuZXNzIjowLCJEdXJhdGlvbkZvcm1hdCI6MCwiSW5jbHVkZU5vbldvcmtpbmdEYXlzSW5EdXJhdGlvbiI6ZmFsc2UsIlBlcmNlbnRhZ2VDb21wbGV0ZVN0eWxlIjp7IiRpZCI6IjIxNyIsIkZvbnRTZXR0aW5ncyI6eyIkaWQiOiIyMTgiLCJGb250U2l6ZSI6MTAsIkZvbnROYW1lIjoiQ2FsaWJyaSIsIklzQm9sZCI6dHJ1ZSwiSXNJdGFsaWMiOmZhbHNlLCJJc1VuZGVybGluZWQiOmZhbHNlLCJQYXJlbnRTdHlsZSI6bnVsbH0sIkF1dG9TaXplIjowLCJGb3JlZ3JvdW5kIjp7IiRpZCI6IjIxOSIsIkNvbG9yIjp7IiRpZCI6IjIyMCIsIkEiOjI1NSwiUiI6MTI3LCJHIjo5NiwiQiI6MH19LCJNYXhXaWR0aCI6MjAwLjAsIk1heEhlaWdodCI6IkluZmluaXR5IiwiU21hcnRGb3JlZ3JvdW5kSXNBY3RpdmUiOmZhbHNlLCJIb3Jpem9udGFsQWxpZ25tZW50IjowLCJWZXJ0aWNhbEFsaWdubWVudCI6MCwiU21hcnRGb3JlZ3JvdW5kIjpudWxsLCJCYWNrZ3JvdW5kRmlsbFR5cGUiOjAsIk1hcmdpbiI6eyIkaWQiOiIyMjEiLCJUb3AiOjAuMCwiTGVmdCI6MC4wLCJSaWdodCI6MC4wLCJCb3R0b20iOjAuMH0sIlBhZGRpbmciOnsiJGlkIjoiMjIyIiwiVG9wIjowLjAsIkxlZnQiOjAuMCwiUmlnaHQiOjAuMCwiQm90dG9tIjowLjB9LCJCYWNrZ3JvdW5kIjp7IiRyZWYiOiI0OCJ9LCJJc1Zpc2libGUiOnRydWUsIldpZHRoIjowLjAsIkhlaWdodCI6MC4wLCJCb3JkZXJTdHlsZSI6eyIkaWQiOiIyMjMiLCJMaW5lQ29sb3IiOm51bGwsIkxpbmVXZWlnaHQiOjAuMCwiTGluZVR5cGUiOjAsIlBhcmVudFN0eWxlIjpudWxsfSwiUGFyZW50U3R5bGUiOm51bGx9LCJEdXJhdGlvblN0eWxlIjp7IiRpZCI6IjIyNCIsIkZvbnRTZXR0aW5ncyI6eyIkaWQiOiIyMjUiLCJGb250U2l6ZSI6MTAsIkZvbnROYW1lIjoiQ2FsaWJyaSIsIklzQm9sZCI6ZmFsc2UsIklzSXRhbGljIjpmYWxzZSwiSXNVbmRlcmxpbmVkIjpmYWxzZSwiUGFyZW50U3R5bGUiOm51bGx9LCJBdXRvU2l6ZSI6MCwiRm9yZWdyb3VuZCI6eyIkaWQiOiIyMjYiLCJDb2xvciI6eyIkcmVmIjoiNTQifX0sIk1heFdpZHRoIjoyMDAuMCwiTWF4SGVpZ2h0IjoiSW5maW5pdHkiLCJTbWFydEZvcmVncm91bmRJc0FjdGl2ZSI6ZmFsc2UsIkhvcml6b250YWxBbGlnbm1lbnQiOjAsIlZlcnRpY2FsQWxpZ25tZW50IjowLCJTbWFydEZvcmVncm91bmQiOm51bGwsIkJhY2tncm91bmRGaWxsVHlwZSI6MCwiTWFyZ2luIjp7IiRpZCI6IjIyNyIsIlRvcCI6MC4wLCJMZWZ0IjowLjAsIlJpZ2h0IjowLjAsIkJvdHRvbSI6MC4wfSwiUGFkZGluZyI6eyIkaWQiOiIyMjgiLCJUb3AiOjAuMCwiTGVmdCI6MC4wLCJSaWdodCI6MC4wLCJCb3R0b20iOjAuMH0sIkJhY2tncm91bmQiOnsiJHJlZiI6IjU3In0sIklzVmlzaWJsZSI6dHJ1ZSwiV2lkdGgiOjAuMCwiSGVpZ2h0IjowLjAsIkJvcmRlclN0eWxlIjp7IiRpZCI6IjIyOSIsIkxpbmVDb2xvciI6bnVsbCwiTGluZVdlaWdodCI6MC4wLCJMaW5lVHlwZSI6MCwiUGFyZW50U3R5bGUiOm51bGx9LCJQYXJlbnRTdHlsZSI6bnVsbH0sIkhvcml6b250YWxDb25uZWN0b3JTdHlsZSI6eyIkaWQiOiIyMzAiLCJMaW5lQ29sb3IiOnsiJHJlZiI6IjYwIn0sIkxpbmVXZWlnaHQiOjEuMCwiTGluZVR5cGUiOjAsIlBhcmVudFN0eWxlIjpudWxsfSwiVmVydGljYWxDb25uZWN0b3JTdHlsZSI6eyIkaWQiOiIyMzEiLCJMaW5lQ29sb3IiOnsiJHJlZiI6IjYz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jMyIiwiTWFyZ2luIjp7IiRpZCI6IjIzMyIsIlRvcCI6MC4wLCJMZWZ0Ijo0LjAsIlJpZ2h0Ijo0LjAsIkJvdHRvbSI6MC4wfSwiUGFkZGluZyI6eyIkaWQiOiIyMzQiLCJUb3AiOjAuMCwiTGVmdCI6MC4wLCJSaWdodCI6MC4wLCJCb3R0b20iOjAuMH0sIkJhY2tncm91bmQiOnsiJGlkIjoiMjM1IiwiQ29sb3IiOnsiJGlkIjoiMjM2IiwiQSI6MjU1LCJSIjoyNTUsIkciOjE5MiwiQiI6MH19LCJJc1Zpc2libGUiOnRydWUsIldpZHRoIjowLjAsIkhlaWdodCI6MTMuNDI2NjY2NjY2NjY2Njc3LCJCb3JkZXJTdHlsZSI6eyIkaWQiOiIyMzciLCJMaW5lQ29sb3IiOnsiJGlkIjoiMjM4IiwiJHR5cGUiOiJOTFJFLkNvbW1vbi5Eb20uU29saWRDb2xvckJydXNoLCBOTFJFLkNvbW1vbiIsIkNvbG9yIjp7IiRpZCI6IjIzOSIsIkEiOjI1NSwiUiI6MjU1LCJHIjowLCJCIjowfX0sIkxpbmVXZWlnaHQiOjAuMCwiTGluZVR5cGUiOjAsIlBhcmVudFN0eWxlIjpudWxsfSwiUGFyZW50U3R5bGUiOm51bGx9LCJUaXRsZVN0eWxlIjp7IiRpZCI6IjI0MCIsIkZvbnRTZXR0aW5ncyI6eyIkaWQiOiIyNDEiLCJGb250U2l6ZSI6MTEsIkZvbnROYW1lIjoiQ2FsaWJyaSIsIklzQm9sZCI6dHJ1ZSwiSXNJdGFsaWMiOmZhbHNlLCJJc1VuZGVybGluZWQiOmZhbHNlLCJQYXJlbnRTdHlsZSI6bnVsbH0sIkF1dG9TaXplIjowLCJGb3JlZ3JvdW5kIjp7IiRpZCI6IjI0MiIsIkNvbG9yIjp7IiRpZCI6IjI0MyIsIkEiOjI1NSwiUiI6MCwiRyI6MCwiQiI6MH19LCJNYXhXaWR0aCI6OTYwLjAsIk1heEhlaWdodCI6IkluZmluaXR5IiwiU21hcnRGb3JlZ3JvdW5kSXNBY3RpdmUiOmZhbHNlLCJIb3Jpem9udGFsQWxpZ25tZW50IjoxLCJWZXJ0aWNhbEFsaWdubWVudCI6MCwiU21hcnRGb3JlZ3JvdW5kIjpudWxsLCJCYWNrZ3JvdW5kRmlsbFR5cGUiOjAsIk1hcmdpbiI6eyIkaWQiOiIyNDQiLCJUb3AiOjAuMCwiTGVmdCI6MC4wLCJSaWdodCI6MC4wLCJCb3R0b20iOjAuMH0sIlBhZGRpbmciOnsiJGlkIjoiMjQ1IiwiVG9wIjowLjAsIkxlZnQiOjAuMCwiUmlnaHQiOjAuMCwiQm90dG9tIjowLjB9LCJCYWNrZ3JvdW5kIjp7IiRyZWYiOiI3OSJ9LCJJc1Zpc2libGUiOnRydWUsIldpZHRoIjowLjAsIkhlaWdodCI6MC4wLCJCb3JkZXJTdHlsZSI6eyIkaWQiOiIyNDYiLCJMaW5lQ29sb3IiOm51bGwsIkxpbmVXZWlnaHQiOjAuMCwiTGluZVR5cGUiOjAsIlBhcmVudFN0eWxlIjpudWxsfSwiUGFyZW50U3R5bGUiOm51bGx9LCJEYXRlU3R5bGUiOnsiJGlkIjoiMjQ3IiwiRm9udFNldHRpbmdzIjp7IiRpZCI6IjI0OCIsIkZvbnRTaXplIjoxMCwiRm9udE5hbWUiOiJDYWxpYnJpIiwiSXNCb2xkIjpmYWxzZSwiSXNJdGFsaWMiOmZhbHNlLCJJc1VuZGVybGluZWQiOmZhbHNlLCJQYXJlbnRTdHlsZSI6bnVsbH0sIkF1dG9TaXplIjowLCJGb3JlZ3JvdW5kIjp7IiRyZWYiOiI4MyJ9LCJNYXhXaWR0aCI6MjAwLjAsIk1heEhlaWdodCI6IkluZmluaXR5IiwiU21hcnRGb3JlZ3JvdW5kSXNBY3RpdmUiOmZhbHNlLCJIb3Jpem9udGFsQWxpZ25tZW50IjoyLCJWZXJ0aWNhbEFsaWdubWVudCI6MCwiU21hcnRGb3JlZ3JvdW5kIjpudWxsLCJCYWNrZ3JvdW5kRmlsbFR5cGUiOjAsIk1hcmdpbiI6eyIkaWQiOiIyNDkiLCJUb3AiOjAuMCwiTGVmdCI6MC4wLCJSaWdodCI6MC4wLCJCb3R0b20iOjAuMH0sIlBhZGRpbmciOnsiJGlkIjoiMjUwIiwiVG9wIjowLjAsIkxlZnQiOjAuMCwiUmlnaHQiOjAuMCwiQm90dG9tIjowLjB9LCJCYWNrZ3JvdW5kIjp7IiRyZWYiOiI4NyJ9LCJJc1Zpc2libGUiOnRydWUsIldpZHRoIjowLjAsIkhlaWdodCI6MC4wLCJCb3JkZXJTdHlsZSI6eyIkaWQiOiIyNTEiLCJMaW5lQ29sb3IiOm51bGwsIkxpbmVXZWlnaHQiOjAuMCwiTGluZVR5cGUiOjAsIlBhcmVudFN0eWxlIjpudWxsfSwiUGFyZW50U3R5bGUiOm51bGx9LCJEYXRlRm9ybWF0Ijp7IiRpZCI6IjI1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TMiLCJGb3JtYXQiOjAsIklzVmlzaWJsZSI6ZmFsc2UsIkxhc3RLbm93blZpc2liaWxpdHlTdGF0ZSI6ZmFsc2V9LCJJc1Zpc2libGUiOnRydWUsIlBhcmVudFN0eWxlIjpudWxsfSwiSW5kZXgiOjExLCJTbWFydER1cmF0aW9uQWN0aXZhdGVkIjpmYWxzZSwiRGF0ZUZvcm1hdCI6eyIkcmVmIjoiMjUyIn0sIldlZWtOdW1iZXJpbmciOnsiJGlkIjoiMjU0IiwiRm9ybWF0IjowLCJJc1Zpc2libGUiOmZhbHNlLCJMYXN0S25vd25WaXNpYmlsaXR5U3RhdGUiOmZhbHNlfSwiSWQiOiIxMThhYTI2Mi1jOWIwLTQ4ZTEtOWUwYi0yZWNjNTFlMzZjMzgiLCJJbXBvcnRJZCI6bnVsbCwiVGl0bGUiOiJTdHJhdGVnaWMgSW50ZW50IiwiTm90ZSI6bnVsbCwiSHlwZXJsaW5rIjp7IiRpZCI6IjI1NSIsIkFkZHJlc3MiOiIiLCJTdWJBZGRyZXNzIjoiIn0sIklzQ2hhbmdlZCI6ZmFsc2UsIklzTmV3IjpmYWxzZX19LHsiJGlkIjoiMjU2IiwiX2F0dGFjaGVkTWlsZXN0b25lcyI6W3siJGlkIjoiMjU3IiwiRGF0ZSI6IjIwMTktMDMtMzFUMjM6NTk6MDAiLCJTdHlsZSI6eyIkaWQiOiIyNTgiLCJTaGFwZSI6MTQsIkNvbm5lY3Rvck1hcmdpbiI6eyIkaWQiOiIyNTkiLCJUb3AiOjAuMCwiTGVmdCI6Mi4wLCJSaWdodCI6Mi4wLCJCb3R0b20iOjAuMH0sIkNvbm5lY3RvclN0eWxlIjp7IiRpZCI6IjI2MCIsIkxpbmVDb2xvciI6eyIkaWQiOiIyNjEiLCIkdHlwZSI6Ik5MUkUuQ29tbW9uLkRvbS5Tb2xpZENvbG9yQnJ1c2gsIE5MUkUuQ29tbW9uIiwiQ29sb3IiOnsiJGlkIjoiMjYyIiwiQSI6MTI3LCJSIjo3OSwiRyI6MTI5LCJCIjoxODl9fSwiTGluZVdlaWdodCI6MS4wLCJMaW5lVHlwZSI6MCwiUGFyZW50U3R5bGUiOm51bGx9LCJJc0JlbG93VGltZWJhbmQiOnRydWUsIlBvc2l0aW9uT25UYXNrIjozLCJIaWRlRGF0ZSI6ZmFsc2UsIlNoYXBlU2l6ZSI6MSwiU3BhY2luZyI6MC4wLCJQYWRkaW5nIjp7IiRpZCI6IjI2MyIsIlRvcCI6Ny4wLCJMZWZ0IjozLjAsIlJpZ2h0IjowLjAsIkJvdHRvbSI6Mi4wfSwiU2hhcGVTdHlsZSI6eyIkaWQiOiIyNjQiLCJNYXJnaW4iOnsiJGlkIjoiMjY1IiwiVG9wIjowLjAsIkxlZnQiOjAuMCwiUmlnaHQiOjAuMCwiQm90dG9tIjowLjB9LCJQYWRkaW5nIjp7IiRpZCI6IjI2NiIsIlRvcCI6MC4wLCJMZWZ0IjowLjAsIlJpZ2h0IjowLjAsIkJvdHRvbSI6MC4wfSwiQmFja2dyb3VuZCI6eyIkaWQiOiIyNjciLCJDb2xvciI6eyIkaWQiOiIyNjgiLCJBIjoyNTUsIlIiOjEyNywiRyI6OTYsIkIiOjB9fSwiSXNWaXNpYmxlIjp0cnVlLCJXaWR0aCI6MTguMCwiSGVpZ2h0IjoyMC4wLCJCb3JkZXJTdHlsZSI6eyIkaWQiOiIyNjkiLCJMaW5lQ29sb3IiOm51bGwsIkxpbmVXZWlnaHQiOjAuMCwiTGluZVR5cGUiOjAsIlBhcmVudFN0eWxlIjpudWxsfSwiUGFyZW50U3R5bGUiOm51bGx9LCJUaXRsZVN0eWxlIjp7IiRpZCI6IjI3MCIsIkZvbnRTZXR0aW5ncyI6eyIkaWQiOiIyNzEiLCJGb250U2l6ZSI6MTEsIkZvbnROYW1lIjoiQ2FsaWJyaSIsIklzQm9sZCI6dHJ1ZSwiSXNJdGFsaWMiOmZhbHNlLCJJc1VuZGVybGluZWQiOmZhbHNlLCJQYXJlbnRTdHlsZSI6bnVsbH0sIkF1dG9TaXplIjowLCJGb3JlZ3JvdW5kIjp7IiRpZCI6IjI3MiIsIkNvbG9yIjp7IiRpZCI6IjI3M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NzQiLCJUb3AiOjAuMCwiTGVmdCI6MC4wLCJSaWdodCI6MC4wLCJCb3R0b20iOjAuMH0sIlBhZGRpbmciOnsiJGlkIjoiMjc1IiwiVG9wIjowLjAsIkxlZnQiOjAuMCwiUmlnaHQiOjAuMCwiQm90dG9tIjowLjB9LCJCYWNrZ3JvdW5kIjp7IiRyZWYiOiIyNSJ9LCJJc1Zpc2libGUiOmZhbHNlLCJXaWR0aCI6MC4wLCJIZWlnaHQiOjAuMCwiQm9yZGVyU3R5bGUiOnsiJGlkIjoiMjc2IiwiTGluZUNvbG9yIjpudWxsLCJMaW5lV2VpZ2h0IjowLjAsIkxpbmVUeXBlIjowLCJQYXJlbnRTdHlsZSI6bnVsbH0sIlBhcmVudFN0eWxlIjpudWxsfSwiRGF0ZVN0eWxlIjp7IiRpZCI6IjI3NyIsIkZvbnRTZXR0aW5ncyI6eyIkaWQiOiIyNzgiLCJGb250U2l6ZSI6MTAsIkZvbnROYW1lIjoiQ2FsaWJyaSIsIklzQm9sZCI6ZmFsc2UsIklzSXRhbGljIjpmYWxzZSwiSXNVbmRlcmxpbmVkIjpmYWxzZSwiUGFyZW50U3R5bGUiOm51bGx9LCJBdXRvU2l6ZSI6MCwiRm9yZWdyb3VuZCI6eyIkcmVmIjoiMzAifSwiTWF4V2lkdGgiOjIwMC4wLCJNYXhIZWlnaHQiOiJJbmZpbml0eSIsIlNtYXJ0Rm9yZWdyb3VuZElzQWN0aXZlIjpmYWxzZSwiSG9yaXpvbnRhbEFsaWdubWVudCI6MSwiVmVydGljYWxBbGlnbm1lbnQiOjAsIlNtYXJ0Rm9yZWdyb3VuZCI6bnVsbCwiQmFja2dyb3VuZEZpbGxUeXBlIjowLCJNYXJnaW4iOnsiJGlkIjoiMjc5IiwiVG9wIjowLjAsIkxlZnQiOjAuMCwiUmlnaHQiOjAuMCwiQm90dG9tIjowLjB9LCJQYWRkaW5nIjp7IiRpZCI6IjI4MCIsIlRvcCI6MC4wLCJMZWZ0IjowLjAsIlJpZ2h0IjowLjAsIkJvdHRvbSI6MC4wfSwiQmFja2dyb3VuZCI6eyIkcmVmIjoiMzQifSwiSXNWaXNpYmxlIjpmYWxzZSwiV2lkdGgiOjAuMCwiSGVpZ2h0IjowLjAsIkJvcmRlclN0eWxlIjp7IiRpZCI6IjI4MSIsIkxpbmVDb2xvciI6bnVsbCwiTGluZVdlaWdodCI6MC4wLCJMaW5lVHlwZSI6MCwiUGFyZW50U3R5bGUiOm51bGx9LCJQYXJlbnRTdHlsZSI6bnVsbH0sIkRhdGVGb3JtYXQiOnsiJGlkIjoiMjg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4MyIsIkZvcm1hdCI6MCwiSXNWaXNpYmxlIjpmYWxzZSwiTGFzdEtub3duVmlzaWJpbGl0eVN0YXRlIjpmYWxzZX0sIklzVmlzaWJsZSI6dHJ1ZSwiUGFyZW50U3R5bGUiOm51bGx9LCJJbmRleCI6MTMsIlBlcmNlbnRhZ2VDb21wbGV0ZSI6bnVsbCwiUG9zaXRpb24iOnsiUmF0aW8iOjAuMCwiSXNDdXN0b20iOmZhbHNlfSwiRGF0ZUZvcm1hdCI6eyIkcmVmIjoiMjgyIn0sIldlZWtOdW1iZXJpbmciOnsiJGlkIjoiMjg0IiwiRm9ybWF0IjowLCJJc1Zpc2libGUiOmZhbHNlLCJMYXN0S25vd25WaXNpYmlsaXR5U3RhdGUiOmZhbHNlfSwiUmVsYXRlZFRhc2tJZCI6Ijg0MGQxOTA2LWNiMTAtNGIwMS1iZGUxLTViYjc4ZThlMzIzYiIsIklkIjoiMzk5OWYxOGUtMmM2MS00NTRjLWFkZmQtN2VhNDYzZDI1MzZiIiwiSW1wb3J0SWQiOm51bGwsIlRpdGxlIjoiS1BJcyBEZWZpbmVkIiwiTm90ZSI6bnVsbCwiSHlwZXJsaW5rIjp7IiRpZCI6IjI4NSIsIkFkZHJlc3MiOiIiLCJTdWJBZGRyZXNzIjoiIn0sIklzQ2hhbmdlZCI6ZmFsc2UsIklzTmV3IjpmYWxzZX1dLCJUYXNrRGVmaW5pdGlvbiI6eyIkaWQiOiIyODYiLCJHcm91cE5hbWUiOiI1NzkxNTE1Zi04MGFkLTRmNTUtYmRkMy1jMjMyNjg3ODI0MjgiLCJTdGFydERhdGUiOiIyMDE5LTAyLTIzVDE0OjM2OjAwIiwiRW5kRGF0ZSI6IjIwMTktMDQtMDdUMDA6MjQ6MDAiLCJQZXJjZW50YWdlQ29tcGxldGUiOjEwMC4wLCJTdHlsZSI6eyIkaWQiOiIyODciLCJTaGFwZSI6NywiU2hhcGVUaGlja25lc3MiOjAsIkR1cmF0aW9uRm9ybWF0IjowLCJJbmNsdWRlTm9uV29ya2luZ0RheXNJbkR1cmF0aW9uIjpmYWxzZSwiUGVyY2VudGFnZUNvbXBsZXRlU3R5bGUiOnsiJGlkIjoiMjg4IiwiRm9udFNldHRpbmdzIjp7IiRpZCI6IjI4OSIsIkZvbnRTaXplIjoxMCwiRm9udE5hbWUiOiJDYWxpYnJpIiwiSXNCb2xkIjp0cnVlLCJJc0l0YWxpYyI6ZmFsc2UsIklzVW5kZXJsaW5lZCI6ZmFsc2UsIlBhcmVudFN0eWxlIjpudWxsfSwiQXV0b1NpemUiOjAsIkZvcmVncm91bmQiOnsiJGlkIjoiMjkwIiwiQ29sb3IiOnsiJGlkIjoiMjkxIiwiQSI6MjU1LCJSIjoxMjcsIkciOjk2LCJCIjowfX0sIk1heFdpZHRoIjoyMDAuMCwiTWF4SGVpZ2h0IjoiSW5maW5pdHkiLCJTbWFydEZvcmVncm91bmRJc0FjdGl2ZSI6ZmFsc2UsIkhvcml6b250YWxBbGlnbm1lbnQiOjIsIlZlcnRpY2FsQWxpZ25tZW50IjowLCJTbWFydEZvcmVncm91bmQiOm51bGwsIkJhY2tncm91bmRGaWxsVHlwZSI6MCwiTWFyZ2luIjp7IiRpZCI6IjI5MiIsIlRvcCI6MC4wLCJMZWZ0IjowLjAsIlJpZ2h0IjowLjAsIkJvdHRvbSI6MC4wfSwiUGFkZGluZyI6eyIkaWQiOiIyOTMiLCJUb3AiOjAuMCwiTGVmdCI6MC4wLCJSaWdodCI6MC4wLCJCb3R0b20iOjAuMH0sIkJhY2tncm91bmQiOnsiJHJlZiI6IjQ4In0sIklzVmlzaWJsZSI6dHJ1ZSwiV2lkdGgiOjAuMCwiSGVpZ2h0IjowLjAsIkJvcmRlclN0eWxlIjp7IiRpZCI6IjI5NCIsIkxpbmVDb2xvciI6bnVsbCwiTGluZVdlaWdodCI6MC4wLCJMaW5lVHlwZSI6MCwiUGFyZW50U3R5bGUiOm51bGx9LCJQYXJlbnRTdHlsZSI6bnVsbH0sIkR1cmF0aW9uU3R5bGUiOnsiJGlkIjoiMjk1IiwiRm9udFNldHRpbmdzIjp7IiRpZCI6IjI5NiIsIkZvbnRTaXplIjoxMCwiRm9udE5hbWUiOiJDYWxpYnJpIiwiSXNCb2xkIjpmYWxzZSwiSXNJdGFsaWMiOmZhbHNlLCJJc1VuZGVybGluZWQiOmZhbHNlLCJQYXJlbnRTdHlsZSI6bnVsbH0sIkF1dG9TaXplIjowLCJGb3JlZ3JvdW5kIjp7IiRpZCI6IjI5NyIsIkNvbG9yIjp7IiRyZWYiOiI1NCJ9fSwiTWF4V2lkdGgiOjIwMC4wLCJNYXhIZWlnaHQiOiJJbmZpbml0eSIsIlNtYXJ0Rm9yZWdyb3VuZElzQWN0aXZlIjpmYWxzZSwiSG9yaXpvbnRhbEFsaWdubWVudCI6MCwiVmVydGljYWxBbGlnbm1lbnQiOjAsIlNtYXJ0Rm9yZWdyb3VuZCI6bnVsbCwiQmFja2dyb3VuZEZpbGxUeXBlIjowLCJNYXJnaW4iOnsiJGlkIjoiMjk4IiwiVG9wIjowLjAsIkxlZnQiOjAuMCwiUmlnaHQiOjAuMCwiQm90dG9tIjowLjB9LCJQYWRkaW5nIjp7IiRpZCI6IjI5OSIsIlRvcCI6MC4wLCJMZWZ0IjowLjAsIlJpZ2h0IjowLjAsIkJvdHRvbSI6MC4wfSwiQmFja2dyb3VuZCI6eyIkcmVmIjoiNTcifSwiSXNWaXNpYmxlIjp0cnVlLCJXaWR0aCI6MC4wLCJIZWlnaHQiOjAuMCwiQm9yZGVyU3R5bGUiOnsiJGlkIjoiMzAwIiwiTGluZUNvbG9yIjpudWxsLCJMaW5lV2VpZ2h0IjowLjAsIkxpbmVUeXBlIjowLCJQYXJlbnRTdHlsZSI6bnVsbH0sIlBhcmVudFN0eWxlIjpudWxsfSwiSG9yaXpvbnRhbENvbm5lY3RvclN0eWxlIjp7IiRpZCI6IjMwMSIsIkxpbmVDb2xvciI6eyIkcmVmIjoiNjAifSwiTGluZVdlaWdodCI6MS4wLCJMaW5lVHlwZSI6MCwiUGFyZW50U3R5bGUiOm51bGx9LCJWZXJ0aWNhbENvbm5lY3RvclN0eWxlIjp7IiRpZCI6IjMwMiIsIkxpbmVDb2xvciI6eyIkcmVmIjoiNjMifSwiTGluZVdlaWdodCI6MC4wLCJMaW5lVHlwZSI6MCwiUGFyZW50U3R5bGUiOm51bGx9LCJNYXJnaW4iOm51bGwsIlN0YXJ0RGF0ZVBvc2l0aW9uIjo2LCJFbmREYXRlUG9zaXRpb24iOjYsIkRhdGVJc1Zpc2libGUiOmZhbHNlLCJUaXRsZVBvc2l0aW9uIjoyLCJEdXJhdGlvblBvc2l0aW9uIjo2LCJQZXJjZW50YWdlQ29tcGxldGVkUG9zaXRpb24iOjMsIlNwYWNpbmciOjMsIklzQmVsb3dUaW1lYmFuZCI6dHJ1ZSwiUGVyY2VudGFnZUNvbXBsZXRlU2hhcGVPcGFjaXR5IjozNSwiU2hhcGVTdHlsZSI6eyIkaWQiOiIzMDMiLCJNYXJnaW4iOnsiJGlkIjoiMzA0IiwiVG9wIjowLjAsIkxlZnQiOjQuMCwiUmlnaHQiOjQuMCwiQm90dG9tIjowLjB9LCJQYWRkaW5nIjp7IiRpZCI6IjMwNSIsIlRvcCI6MC4wLCJMZWZ0IjowLjAsIlJpZ2h0IjowLjAsIkJvdHRvbSI6MC4wfSwiQmFja2dyb3VuZCI6eyIkaWQiOiIzMDYiLCJDb2xvciI6eyIkaWQiOiIzMDciLCJBIjoyNTUsIlIiOjI1NSwiRyI6MTkyLCJCIjowfX0sIklzVmlzaWJsZSI6dHJ1ZSwiV2lkdGgiOjAuMCwiSGVpZ2h0IjoxMy40MjY2NjY2NjY2NjY2NzcsIkJvcmRlclN0eWxlIjp7IiRpZCI6IjMwOCIsIkxpbmVDb2xvciI6eyIkaWQiOiIzMDkiLCIkdHlwZSI6Ik5MUkUuQ29tbW9uLkRvbS5Tb2xpZENvbG9yQnJ1c2gsIE5MUkUuQ29tbW9uIiwiQ29sb3IiOnsiJGlkIjoiMzEwIiwiQSI6MjU1LCJSIjoyNTUsIkciOjAsIkIiOjB9fSwiTGluZVdlaWdodCI6MC4wLCJMaW5lVHlwZSI6MCwiUGFyZW50U3R5bGUiOm51bGx9LCJQYXJlbnRTdHlsZSI6bnVsbH0sIlRpdGxlU3R5bGUiOnsiJGlkIjoiMzExIiwiRm9udFNldHRpbmdzIjp7IiRpZCI6IjMxMiIsIkZvbnRTaXplIjoxMSwiRm9udE5hbWUiOiJDYWxpYnJpIiwiSXNCb2xkIjp0cnVlLCJJc0l0YWxpYyI6ZmFsc2UsIklzVW5kZXJsaW5lZCI6ZmFsc2UsIlBhcmVudFN0eWxlIjpudWxsfSwiQXV0b1NpemUiOjAsIkZvcmVncm91bmQiOnsiJGlkIjoiMzEzIiwiQ29sb3IiOnsiJGlkIjoiMzE0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MxNSIsIlRvcCI6MC4wLCJMZWZ0IjowLjAsIlJpZ2h0IjowLjAsIkJvdHRvbSI6MC4wfSwiUGFkZGluZyI6eyIkaWQiOiIzMTYiLCJUb3AiOjAuMCwiTGVmdCI6MC4wLCJSaWdodCI6MC4wLCJCb3R0b20iOjAuMH0sIkJhY2tncm91bmQiOnsiJHJlZiI6Ijc5In0sIklzVmlzaWJsZSI6dHJ1ZSwiV2lkdGgiOjAuMCwiSGVpZ2h0IjowLjAsIkJvcmRlclN0eWxlIjp7IiRpZCI6IjMxNyIsIkxpbmVDb2xvciI6bnVsbCwiTGluZVdlaWdodCI6MC4wLCJMaW5lVHlwZSI6MCwiUGFyZW50U3R5bGUiOm51bGx9LCJQYXJlbnRTdHlsZSI6bnVsbH0sIkRhdGVTdHlsZSI6eyIkaWQiOiIzMTgiLCJGb250U2V0dGluZ3MiOnsiJGlkIjoiMzE5IiwiRm9udFNpemUiOjEwLCJGb250TmFtZSI6IkNhbGlicmkiLCJJc0JvbGQiOmZhbHNlLCJJc0l0YWxpYyI6ZmFsc2UsIklzVW5kZXJsaW5lZCI6ZmFsc2UsIlBhcmVudFN0eWxlIjpudWxsfSwiQXV0b1NpemUiOjAsIkZvcmVncm91bmQiOnsiJHJlZiI6IjgzIn0sIk1heFdpZHRoIjoyMDAuMCwiTWF4SGVpZ2h0IjoiSW5maW5pdHkiLCJTbWFydEZvcmVncm91bmRJc0FjdGl2ZSI6ZmFsc2UsIkhvcml6b250YWxBbGlnbm1lbnQiOjAsIlZlcnRpY2FsQWxpZ25tZW50IjowLCJTbWFydEZvcmVncm91bmQiOm51bGwsIkJhY2tncm91bmRGaWxsVHlwZSI6MCwiTWFyZ2luIjp7IiRpZCI6IjMyMCIsIlRvcCI6MC4wLCJMZWZ0IjowLjAsIlJpZ2h0IjowLjAsIkJvdHRvbSI6MC4wfSwiUGFkZGluZyI6eyIkaWQiOiIzMjEiLCJUb3AiOjAuMCwiTGVmdCI6MC4wLCJSaWdodCI6MC4wLCJCb3R0b20iOjAuMH0sIkJhY2tncm91bmQiOnsiJHJlZiI6Ijg3In0sIklzVmlzaWJsZSI6dHJ1ZSwiV2lkdGgiOjAuMCwiSGVpZ2h0IjowLjAsIkJvcmRlclN0eWxlIjp7IiRpZCI6IjMyMiIsIkxpbmVDb2xvciI6bnVsbCwiTGluZVdlaWdodCI6MC4wLCJMaW5lVHlwZSI6MCwiUGFyZW50U3R5bGUiOm51bGx9LCJQYXJlbnRTdHlsZSI6bnVsbH0sIkRhdGVGb3JtYXQiOnsiJGlkIjoiMzI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yNCIsIkZvcm1hdCI6MCwiSXNWaXNpYmxlIjpmYWxzZSwiTGFzdEtub3duVmlzaWJpbGl0eVN0YXRlIjpmYWxzZX0sIklzVmlzaWJsZSI6dHJ1ZSwiUGFyZW50U3R5bGUiOm51bGx9LCJJbmRleCI6MTIsIlNtYXJ0RHVyYXRpb25BY3RpdmF0ZWQiOmZhbHNlLCJEYXRlRm9ybWF0Ijp7IiRyZWYiOiIzMjMifSwiV2Vla051bWJlcmluZyI6eyIkaWQiOiIzMjUiLCJGb3JtYXQiOjAsIklzVmlzaWJsZSI6ZmFsc2UsIkxhc3RLbm93blZpc2liaWxpdHlTdGF0ZSI6ZmFsc2V9LCJJZCI6Ijg0MGQxOTA2LWNiMTAtNGIwMS1iZGUxLTViYjc4ZThlMzIzYiIsIkltcG9ydElkIjpudWxsLCJUaXRsZSI6IkdvYWxzIiwiTm90ZSI6bnVsbCwiSHlwZXJsaW5rIjp7IiRpZCI6IjMyNiIsIkFkZHJlc3MiOiIiLCJTdWJBZGRyZXNzIjoiIn0sIklzQ2hhbmdlZCI6ZmFsc2UsIklzTmV3IjpmYWxzZX19XSwiX21pbGVzdG9uZXMiOltdLCJJZCI6IjU3OTE1MTVmLTgwYWQtNGY1NS1iZGQzLWMyMzI2ODc4MjQyOCIsIklzU2luZ2xlSXRlbVJvdyI6ZmFsc2V9XSwiSW5kZXgiOjAsIklkIjoiYjhhYjMwMWYtMjU5MC00MzI5LWFhODYtYThjOGYyZjE0NDljIiwiSGVhZGVyVGV4dCI6bnVsbCwiSXNEZWZhdWx0Ijp0cnVlLCJTdHlsZSI6eyIkaWQiOiIzMjciLCJIZWFkZXJTdHlsZSI6eyIkaWQiOiIzMjgiLCJUZXh0U3R5bGUiOnsiJGlkIjoiMzI5IiwiRm9udFNldHRpbmdzIjp7IiRpZCI6IjMzMCIsIkZvbnRTaXplIjoxMSwiRm9udE5hbWUiOiJDYWxpYnJpIiwiSXNCb2xkIjpmYWxzZSwiSXNJdGFsaWMiOmZhbHNlLCJJc1VuZGVybGluZWQiOmZhbHNlLCJQYXJlbnRTdHlsZSI6bnVsbH0sIkF1dG9TaXplIjowLCJGb3JlZ3JvdW5kIjp7IiRpZCI6IjMzMSIsIkNvbG9yIjp7IiRpZCI6IjMzMi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MzMyIsIlRvcCI6MC4wLCJMZWZ0IjowLjAsIlJpZ2h0IjowLjAsIkJvdHRvbSI6MC4wfSwiUGFkZGluZyI6eyIkaWQiOiIzMzQiLCJUb3AiOjAuMCwiTGVmdCI6MC4wLCJSaWdodCI6MC4wLCJCb3R0b20iOjAuMH0sIkJhY2tncm91bmQiOm51bGwsIklzVmlzaWJsZSI6dHJ1ZSwiV2lkdGgiOjAuMCwiSGVpZ2h0IjowLjAsIkJvcmRlclN0eWxlIjpudWxsLCJQYXJlbnRTdHlsZSI6bnVsbH0sIlJlY3RhbmdsZVN0eWxlIjp7IiRpZCI6IjMzNSIsIk1hcmdpbiI6eyIkaWQiOiIzMzYiLCJUb3AiOjAuMCwiTGVmdCI6MC4wLCJSaWdodCI6MC4wLCJCb3R0b20iOjAuMH0sIlBhZGRpbmciOnsiJGlkIjoiMzM3IiwiVG9wIjowLjAsIkxlZnQiOjAuMCwiUmlnaHQiOjAuMCwiQm90dG9tIjowLjB9LCJCYWNrZ3JvdW5kIjp7IiRpZCI6IjMzOCIsIkNvbG9yIjp7IiRpZCI6IjMzOSIsIkEiOjYzLCJSIjoyNTUsIkciOjE5MiwiQiI6MH19LCJJc1Zpc2libGUiOnRydWUsIldpZHRoIjowLjAsIkhlaWdodCI6MC4wLCJCb3JkZXJTdHlsZSI6eyIkaWQiOiIzNDAiLCJMaW5lQ29sb3IiOnsiJGlkIjoiMzQxIiwiJHR5cGUiOiJOTFJFLkNvbW1vbi5Eb20uU29saWRDb2xvckJydXNoLCBOTFJFLkNvbW1vbiIsIkNvbG9yIjp7IiRpZCI6IjM0MiIsIkEiOjI1NSwiUiI6MjU1LCJHIjowLCJCIjowfX0sIkxpbmVXZWlnaHQiOjAuMCwiTGluZVR5cGUiOjAsIlBhcmVudFN0eWxlIjpudWxsfSwiUGFyZW50U3R5bGUiOm51bGx9LCJNYXJnaW4iOnsiJGlkIjoiMzQzIiwiVG9wIjowLjAsIkxlZnQiOjAuMCwiUmlnaHQiOjAuMCwiQm90dG9tIjowLjB9LCJQYWRkaW5nIjp7IiRpZCI6IjM0NCIsIlRvcCI6MC4wLCJMZWZ0IjowLjAsIlJpZ2h0IjowLjAsIkJvdHRvbSI6MC4wfSwiQmFja2dyb3VuZCI6bnVsbCwiSXNWaXNpYmxlIjp0cnVlLCJXaWR0aCI6MC4wLCJIZWlnaHQiOjAuMCwiQm9yZGVyU3R5bGUiOm51bGwsIlBhcmVudFN0eWxlIjpudWxsfSwiQmFja2dyb3VuZFN0eWxlIjp7IiRpZCI6IjM0NSIsIk1hcmdpbiI6eyIkaWQiOiIzNDYiLCJUb3AiOjAuMCwiTGVmdCI6MC4wLCJSaWdodCI6MC4wLCJCb3R0b20iOjAuMH0sIlBhZGRpbmciOnsiJGlkIjoiMzQ3IiwiVG9wIjowLjAsIkxlZnQiOjAuMCwiUmlnaHQiOjAuMCwiQm90dG9tIjowLjB9LCJCYWNrZ3JvdW5kIjp7IiRpZCI6IjM0OCIsIkNvbG9yIjp7IiRpZCI6IjM0OSIsIkEiOjUxLCJSIjoxNjUsIkciOjE2NSwiQiI6MTY1fX0sIklzVmlzaWJsZSI6dHJ1ZSwiV2lkdGgiOjAuMCwiSGVpZ2h0IjowLjAsIkJvcmRlclN0eWxlIjp7IiRpZCI6IjM1MCIsIkxpbmVDb2xvciI6eyIkaWQiOiIzNTEiLCIkdHlwZSI6Ik5MUkUuQ29tbW9uLkRvbS5Tb2xpZENvbG9yQnJ1c2gsIE5MUkUuQ29tbW9uIiwiQ29sb3IiOnsiJGlkIjoiMzUyIiwiQSI6MjU1LCJSIjoyNTUsIkciOjAsIkIiOjB9fSwiTGluZVdlaWdodCI6MC4wLCJMaW5lVHlwZSI6MCwiUGFyZW50U3R5bGUiOm51bGx9LCJQYXJlbnRTdHlsZSI6bnVsbH0sIk1hcmdpbiI6eyIkaWQiOiIzNTMiLCJUb3AiOjAuMCwiTGVmdCI6MC4wLCJSaWdodCI6MC4wLCJCb3R0b20iOjAuMH0sIlBhZGRpbmciOnsiJGlkIjoiMzU0IiwiVG9wIjowLjAsIkxlZnQiOjAuMCwiUmlnaHQiOjAuMCwiQm90dG9tIjowLjB9LCJJc1Zpc2libGUiOnRydWUsIldpZHRoIjowLjAsIkhlaWdodCI6MC4wLCJCb3JkZXJTdHlsZSI6bnVsbCwiUGFyZW50U3R5bGUiOm51bGx9fV0sIklkIjoiOWNmMGI5YTMtYjQwNi00ODY5LWI5YWUtNzQ4ZmI1ZWZiYjUxIiwiSW5kZXgiOjQsIkhlYWRlclRleHQiOiJQbGFubmluZyIsIlN0eWxlIjp7IiRpZCI6IjM1NSIsIkhlYWRlclN0eWxlIjp7IiRpZCI6IjM1NiIsIlRleHRJc1ZlcnRpY2FsIjpmYWxzZSwiVGV4dFN0eWxlIjp7IiRpZCI6IjM1NyIsIkZvbnRTZXR0aW5ncyI6eyIkaWQiOiIzNTgiLCJGb250U2l6ZSI6MTIsIkZvbnROYW1lIjoiQ2FsaWJyaSIsIklzQm9sZCI6dHJ1ZSwiSXNJdGFsaWMiOmZhbHNlLCJJc1VuZGVybGluZWQiOmZhbHNlLCJQYXJlbnRTdHlsZSI6bnVsbH0sIkF1dG9TaXplIjowLCJGb3JlZ3JvdW5kIjp7IiRpZCI6IjM1OSIsIkNvbG9yIjp7IiRpZCI6IjM2MCIsIkEiOjI1NSwiUiI6MjU1LCJHIjoyNTUsIkIiOjI1NX19LCJNYXhXaWR0aCI6MC4wLCJNYXhIZWlnaHQiOjAuMCwiU21hcnRGb3JlZ3JvdW5kSXNBY3RpdmUiOmZhbHNlLCJIb3Jpem9udGFsQWxpZ25tZW50IjowLCJWZXJ0aWNhbEFsaWdubWVudCI6MCwiU21hcnRGb3JlZ3JvdW5kIjpudWxsLCJCYWNrZ3JvdW5kRmlsbFR5cGUiOjAsIk1hcmdpbiI6eyIkaWQiOiIzNjEiLCJUb3AiOjAuMCwiTGVmdCI6MC4wLCJSaWdodCI6MC4wLCJCb3R0b20iOjAuMH0sIlBhZGRpbmciOnsiJGlkIjoiMzYyIiwiVG9wIjowLjAsIkxlZnQiOjAuMCwiUmlnaHQiOjAuMCwiQm90dG9tIjowLjB9LCJCYWNrZ3JvdW5kIjpudWxsLCJJc1Zpc2libGUiOmZhbHNlLCJXaWR0aCI6MC4wLCJIZWlnaHQiOjAuMCwiQm9yZGVyU3R5bGUiOm51bGwsIlBhcmVudFN0eWxlIjpudWxsfSwiUmVjdGFuZ2xlU3R5bGUiOnsiJGlkIjoiMzYzIiwiTWFyZ2luIjp7IiRpZCI6IjM2NCIsIlRvcCI6MC4wLCJMZWZ0IjowLjAsIlJpZ2h0IjowLjAsIkJvdHRvbSI6MC4wfSwiUGFkZGluZyI6eyIkaWQiOiIzNjUiLCJUb3AiOjAuMCwiTGVmdCI6MC4wLCJSaWdodCI6MC4wLCJCb3R0b20iOjAuMH0sIkJhY2tncm91bmQiOnsiJGlkIjoiMzY2IiwiQ29sb3IiOnsiJGlkIjoiMzY3IiwiQSI6MjU1LCJSIjoyNTUsIkciOjE5MiwiQiI6MH19LCJJc1Zpc2libGUiOmZhbHNlLCJXaWR0aCI6MC4wLCJIZWlnaHQiOjAuMCwiQm9yZGVyU3R5bGUiOnsiJGlkIjoiMzY4IiwiTGluZUNvbG9yIjp7IiRpZCI6IjM2OSIsIiR0eXBlIjoiTkxSRS5Db21tb24uRG9tLlNvbGlkQ29sb3JCcnVzaCwgTkxSRS5Db21tb24iLCJDb2xvciI6eyIkaWQiOiIzNzAiLCJBIjoyNTUsIlIiOjIyLCJHIjoyOCwiQiI6MzV9fSwiTGluZVdlaWdodCI6MC4wLCJMaW5lVHlwZSI6MCwiUGFyZW50U3R5bGUiOm51bGx9LCJQYXJlbnRTdHlsZSI6bnVsbH0sIk1hcmdpbiI6eyIkaWQiOiIzNzEiLCJUb3AiOjAuMCwiTGVmdCI6MC4wLCJSaWdodCI6MC4wLCJCb3R0b20iOjAuMH0sIlBhZGRpbmciOnsiJGlkIjoiMzcyIiwiVG9wIjowLjAsIkxlZnQiOjAuMCwiUmlnaHQiOjAuMCwiQm90dG9tIjowLjB9LCJCYWNrZ3JvdW5kIjpudWxsLCJJc1Zpc2libGUiOnRydWUsIldpZHRoIjowLjAsIkhlaWdodCI6MC4wLCJCb3JkZXJTdHlsZSI6bnVsbCwiUGFyZW50U3R5bGUiOm51bGx9LCJCYWNrZ3JvdW5kU3R5bGUiOnsiJGlkIjoiMzczIiwiTWFyZ2luIjp7IiRpZCI6IjM3NCIsIlRvcCI6MC4wLCJMZWZ0IjowLjAsIlJpZ2h0IjowLjAsIkJvdHRvbSI6MC4wfSwiUGFkZGluZyI6eyIkaWQiOiIzNzUiLCJUb3AiOjAuMCwiTGVmdCI6MC4wLCJSaWdodCI6MC4wLCJCb3R0b20iOjAuMH0sIkJhY2tncm91bmQiOnsiJGlkIjoiMzc2IiwiQ29sb3IiOnsiJGlkIjoiMzc3IiwiQSI6MzgsIlIiOjI1NSwiRyI6MTkyLCJCIjowfX0sIklzVmlzaWJsZSI6dHJ1ZSwiV2lkdGgiOjAuMCwiSGVpZ2h0IjowLjAsIkJvcmRlclN0eWxlIjp7IiRpZCI6IjM3OCIsIkxpbmVDb2xvciI6eyIkaWQiOiIzNzkiLCIkdHlwZSI6Ik5MUkUuQ29tbW9uLkRvbS5Tb2xpZENvbG9yQnJ1c2gsIE5MUkUuQ29tbW9uIiwiQ29sb3IiOnsiJGlkIjoiMzgwIiwiQSI6MjU1LCJSIjoyMiwiRyI6MjgsIkIiOjM1fX0sIkxpbmVXZWlnaHQiOjAuMCwiTGluZVR5cGUiOjAsIlBhcmVudFN0eWxlIjpudWxsfSwiUGFyZW50U3R5bGUiOm51bGx9LCJJc0Fib3ZlVGltZWJhbmQiOmZhbHNlLCJNYXJnaW4iOnsiJGlkIjoiMzgxIiwiVG9wIjowLjAsIkxlZnQiOjAuMCwiUmlnaHQiOjAuMCwiQm90dG9tIjowLjB9LCJQYWRkaW5nIjp7IiRpZCI6IjM4MiIsIlRvcCI6MC4wLCJMZWZ0IjowLjAsIlJpZ2h0IjowLjAsIkJvdHRvbSI6MC4wfSwiSXNWaXNpYmxlIjp0cnVlLCJXaWR0aCI6MC4wLCJIZWlnaHQiOjAuMCwiQm9yZGVyU3R5bGUiOnsiJGlkIjoiMzgzIiwiTGluZUNvbG9yIjpudWxsLCJMaW5lV2VpZ2h0IjowLjAsIkxpbmVUeXBlIjowLCJQYXJlbnRTdHlsZSI6bnVsbH0sIlBhcmVudFN0eWxlIjpudWxsfX0seyIkaWQiOiIzODQiLCJfYWN0aXZpdGllcyI6W3siJGlkIjoiMzg1IiwiX3Jvd3MiOlt7IiRpZCI6IjM4NiIsIl90YXNrcyI6W3siJGlkIjoiMzg3IiwiX2F0dGFjaGVkTWlsZXN0b25lcyI6W3siJGlkIjoiMzg4IiwiRGF0ZSI6IjIwMTktMDMtMzFUMjM6NTk6MDBaIiwiU3R5bGUiOnsiJGlkIjoiMzg5IiwiU2hhcGUiOjE0LCJDb25uZWN0b3JNYXJnaW4iOnsiJGlkIjoiMzkwIiwiVG9wIjowLjAsIkxlZnQiOjIuMCwiUmlnaHQiOjIuMCwiQm90dG9tIjowLjB9LCJDb25uZWN0b3JTdHlsZSI6eyIkaWQiOiIzOTEiLCJMaW5lQ29sb3IiOnsiJGlkIjoiMzkyIiwiJHR5cGUiOiJOTFJFLkNvbW1vbi5Eb20uU29saWRDb2xvckJydXNoLCBOTFJFLkNvbW1vbiIsIkNvbG9yIjp7IiRpZCI6IjM5MyIsIkEiOjEyNywiUiI6NzksIkciOjEyOSwiQiI6MTg5fX0sIkxpbmVXZWlnaHQiOjEuMCwiTGluZVR5cGUiOjAsIlBhcmVudFN0eWxlIjpudWxsfSwiSXNCZWxvd1RpbWViYW5kIjp0cnVlLCJQb3NpdGlvbk9uVGFzayI6MywiSGlkZURhdGUiOmZhbHNlLCJTaGFwZVNpemUiOjEsIlNwYWNpbmciOjAuMCwiUGFkZGluZyI6eyIkaWQiOiIzOTQiLCJUb3AiOjcuMCwiTGVmdCI6My4wLCJSaWdodCI6MC4wLCJCb3R0b20iOjIuMH0sIlNoYXBlU3R5bGUiOnsiJGlkIjoiMzk1IiwiTWFyZ2luIjp7IiRyZWYiOiIyNjUifSwiUGFkZGluZyI6eyIkcmVmIjoiMjY2In0sIkJhY2tncm91bmQiOnsiJGlkIjoiMzk2IiwiQ29sb3IiOnsiJGlkIjoiMzk3IiwiQSI6MjU1LCJSIjoxMzIsIkciOjYwLCJCIjoxMn19LCJJc1Zpc2libGUiOnRydWUsIldpZHRoIjoxOC4wLCJIZWlnaHQiOjIwLjAsIkJvcmRlclN0eWxlIjp7IiRpZCI6IjM5OCIsIkxpbmVDb2xvciI6bnVsbCwiTGluZVdlaWdodCI6MC4wLCJMaW5lVHlwZSI6MCwiUGFyZW50U3R5bGUiOm51bGx9LCJQYXJlbnRTdHlsZSI6bnVsbH0sIlRpdGxlU3R5bGUiOnsiJGlkIjoiMzk5IiwiRm9udFNldHRpbmdzIjp7IiRpZCI6IjQwMCIsIkZvbnRTaXplIjoxMSwiRm9udE5hbWUiOiJDYWxpYnJpIiwiSXNCb2xkIjp0cnVlLCJJc0l0YWxpYyI6ZmFsc2UsIklzVW5kZXJsaW5lZCI6ZmFsc2UsIlBhcmVudFN0eWxlIjpudWxsfSwiQXV0b1NpemUiOjAsIkZvcmVncm91bmQiOnsiJGlkIjoiNDAxIiwiQ29sb3IiOnsiJGlkIjoiNDAy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zQifSwiUGFkZGluZyI6eyIkcmVmIjoiMjc1In0sIkJhY2tncm91bmQiOnsiJHJlZiI6IjI1In0sIklzVmlzaWJsZSI6dHJ1ZSwiV2lkdGgiOjAuMCwiSGVpZ2h0IjowLjAsIkJvcmRlclN0eWxlIjp7IiRpZCI6IjQwMyIsIkxpbmVDb2xvciI6bnVsbCwiTGluZVdlaWdodCI6MC4wLCJMaW5lVHlwZSI6MCwiUGFyZW50U3R5bGUiOm51bGx9LCJQYXJlbnRTdHlsZSI6bnVsbH0sIkRhdGVTdHlsZSI6eyIkaWQiOiI0MDQiLCJGb250U2V0dGluZ3MiOnsiJGlkIjoiNDA1IiwiRm9udFNpemUiOjEwLCJGb250TmFtZSI6IkNhbGlicmkiLCJJc0JvbGQiOmZhbHNlLCJJc0l0YWxpYyI6ZmFsc2UsIklzVW5kZXJsaW5lZCI6ZmFsc2UsIlBhcmVudFN0eWxlIjpudWxsfSwiQXV0b1NpemUiOjAsIkZvcmVncm91bmQiOnsiJHJlZiI6IjMwIn0sIk1heFdpZHRoIjoyMDAuMCwiTWF4SGVpZ2h0IjoiSW5maW5pdHkiLCJTbWFydEZvcmVncm91bmRJc0FjdGl2ZSI6ZmFsc2UsIkhvcml6b250YWxBbGlnbm1lbnQiOjEsIlZlcnRpY2FsQWxpZ25tZW50IjowLCJTbWFydEZvcmVncm91bmQiOm51bGwsIkJhY2tncm91bmRGaWxsVHlwZSI6MCwiTWFyZ2luIjp7IiRyZWYiOiIyNzkifSwiUGFkZGluZyI6eyIkcmVmIjoiMjgwIn0sIkJhY2tncm91bmQiOnsiJHJlZiI6IjM0In0sIklzVmlzaWJsZSI6ZmFsc2UsIldpZHRoIjowLjAsIkhlaWdodCI6MC4wLCJCb3JkZXJTdHlsZSI6eyIkaWQiOiI0MDYiLCJMaW5lQ29sb3IiOm51bGwsIkxpbmVXZWlnaHQiOjAuMCwiTGluZVR5cGUiOjAsIlBhcmVudFN0eWxlIjpudWxsfSwiUGFyZW50U3R5bGUiOm51bGx9LCJEYXRlRm9ybWF0Ijp7IiRpZCI6IjQw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MDgiLCJGb3JtYXQiOjAsIklzVmlzaWJsZSI6ZmFsc2UsIkxhc3RLbm93blZpc2liaWxpdHlTdGF0ZSI6ZmFsc2V9LCJJc1Zpc2libGUiOnRydWUsIlBhcmVudFN0eWxlIjpudWxsfSwiSW5kZXgiOjE4LCJQZXJjZW50YWdlQ29tcGxldGUiOm51bGwsIlBvc2l0aW9uIjp7IlJhdGlvIjowLjAsIklzQ3VzdG9tIjpmYWxzZX0sIkRhdGVGb3JtYXQiOnsiJHJlZiI6IjQwNyJ9LCJXZWVrTnVtYmVyaW5nIjp7IiRpZCI6IjQwOSIsIkZvcm1hdCI6MCwiSXNWaXNpYmxlIjpmYWxzZSwiTGFzdEtub3duVmlzaWJpbGl0eVN0YXRlIjpmYWxzZX0sIlJlbGF0ZWRUYXNrSWQiOiI0NGRlOTc2NS1lNzIwLTQ1NTctYjg4Mi05N2Y0NzA5YjhjMzAiLCJJZCI6IjA3MjNhNTM0LWI4YjAtNGQ4NC04YWQ0LTlkOTYwYjgzM2I5YyIsIkltcG9ydElkIjpudWxsLCJUaXRsZSI6IkNvbXBldGl0b3IgUmV2aWV3IiwiTm90ZSI6bnVsbCwiSHlwZXJsaW5rIjp7IiRpZCI6IjQxMCIsIkFkZHJlc3MiOiIiLCJTdWJBZGRyZXNzIjoiIn0sIklzQ2hhbmdlZCI6ZmFsc2UsIklzTmV3IjpmYWxzZX1dLCJUYXNrRGVmaW5pdGlvbiI6eyIkaWQiOiI0MTEiLCJHcm91cE5hbWUiOiIxZWRmM2Q2My1hMmYzLTQzODgtYWRhYS00MzU1OWMzZTBmN2EiLCJTdGFydERhdGUiOiIyMDE5LTAyLTAyVDIxOjAzOjAwIiwiRW5kRGF0ZSI6IjIwMTktMDQtMDdUMjA6NTk6MDAiLCJQZXJjZW50YWdlQ29tcGxldGUiOm51bGwsIlN0eWxlIjp7IiRpZCI6IjQxMiIsIlNoYXBlIjo3LCJTaGFwZVRoaWNrbmVzcyI6MCwiRHVyYXRpb25Gb3JtYXQiOjAsIkluY2x1ZGVOb25Xb3JraW5nRGF5c0luRHVyYXRpb24iOmZhbHNlLCJQZXJjZW50YWdlQ29tcGxldGVTdHlsZSI6eyIkaWQiOiI0MTMiLCJGb250U2V0dGluZ3MiOnsiJGlkIjoiNDE0IiwiRm9udFNpemUiOjEwLCJGb250TmFtZSI6IkNhbGlicmkiLCJJc0JvbGQiOmZhbHNlLCJJc0l0YWxpYyI6ZmFsc2UsIklzVW5kZXJsaW5lZCI6ZmFsc2UsIlBhcmVudFN0eWxlIjpudWxsfSwiQXV0b1NpemUiOjAsIkZvcmVncm91bmQiOnsiJGlkIjoiNDE1IiwiQ29sb3IiOnsiJGlkIjoiNDE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DE3IiwiVG9wIjowLjAsIkxlZnQiOjAuMCwiUmlnaHQiOjAuMCwiQm90dG9tIjowLjB9LCJQYWRkaW5nIjp7IiRpZCI6IjQxOCIsIlRvcCI6MC4wLCJMZWZ0IjowLjAsIlJpZ2h0IjowLjAsIkJvdHRvbSI6MC4wfSwiQmFja2dyb3VuZCI6eyIkcmVmIjoiNDgifSwiSXNWaXNpYmxlIjp0cnVlLCJXaWR0aCI6MC4wLCJIZWlnaHQiOjAuMCwiQm9yZGVyU3R5bGUiOnsiJGlkIjoiNDE5IiwiTGluZUNvbG9yIjpudWxsLCJMaW5lV2VpZ2h0IjowLjAsIkxpbmVUeXBlIjowLCJQYXJlbnRTdHlsZSI6bnVsbH0sIlBhcmVudFN0eWxlIjpudWxsfSwiRHVyYXRpb25TdHlsZSI6eyIkaWQiOiI0MjAiLCJGb250U2V0dGluZ3MiOnsiJGlkIjoiNDIxIiwiRm9udFNpemUiOjEwLCJGb250TmFtZSI6IkNhbGlicmkiLCJJc0JvbGQiOmZhbHNlLCJJc0l0YWxpYyI6ZmFsc2UsIklzVW5kZXJsaW5lZCI6ZmFsc2UsIlBhcmVudFN0eWxlIjpudWxsfSwiQXV0b1NpemUiOjAsIkZvcmVncm91bmQiOnsiJGlkIjoiNDIyIiwiQ29sb3IiOnsiJHJlZiI6IjU0In19LCJNYXhXaWR0aCI6MjAwLjAsIk1heEhlaWdodCI6IkluZmluaXR5IiwiU21hcnRGb3JlZ3JvdW5kSXNBY3RpdmUiOmZhbHNlLCJIb3Jpem9udGFsQWxpZ25tZW50IjowLCJWZXJ0aWNhbEFsaWdubWVudCI6MCwiU21hcnRGb3JlZ3JvdW5kIjpudWxsLCJCYWNrZ3JvdW5kRmlsbFR5cGUiOjAsIk1hcmdpbiI6eyIkaWQiOiI0MjMiLCJUb3AiOjAuMCwiTGVmdCI6MC4wLCJSaWdodCI6MC4wLCJCb3R0b20iOjAuMH0sIlBhZGRpbmciOnsiJGlkIjoiNDI0IiwiVG9wIjowLjAsIkxlZnQiOjAuMCwiUmlnaHQiOjAuMCwiQm90dG9tIjowLjB9LCJCYWNrZ3JvdW5kIjp7IiRyZWYiOiI1NyJ9LCJJc1Zpc2libGUiOnRydWUsIldpZHRoIjowLjAsIkhlaWdodCI6MC4wLCJCb3JkZXJTdHlsZSI6eyIkaWQiOiI0MjUiLCJMaW5lQ29sb3IiOm51bGwsIkxpbmVXZWlnaHQiOjAuMCwiTGluZVR5cGUiOjAsIlBhcmVudFN0eWxlIjpudWxsfSwiUGFyZW50U3R5bGUiOm51bGx9LCJIb3Jpem9udGFsQ29ubmVjdG9yU3R5bGUiOnsiJGlkIjoiNDI2IiwiTGluZUNvbG9yIjp7IiRyZWYiOiI2MCJ9LCJMaW5lV2VpZ2h0IjoxLjAsIkxpbmVUeXBlIjowLCJQYXJlbnRTdHlsZSI6bnVsbH0sIlZlcnRpY2FsQ29ubmVjdG9yU3R5bGUiOnsiJGlkIjoiNDI3IiwiTGluZUNvbG9yIjp7IiRyZWYiOiI2My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QyOCIsIk1hcmdpbiI6eyIkaWQiOiI0MjkiLCJUb3AiOjAuMCwiTGVmdCI6NC4wLCJSaWdodCI6NC4wLCJCb3R0b20iOjAuMH0sIlBhZGRpbmciOnsiJGlkIjoiNDMwIiwiVG9wIjowLjAsIkxlZnQiOjAuMCwiUmlnaHQiOjAuMCwiQm90dG9tIjowLjB9LCJCYWNrZ3JvdW5kIjp7IiRpZCI6IjQzMSIsIkNvbG9yIjp7IiRpZCI6IjQzMiIsIkEiOjI1NSwiUiI6MjM3LCJHIjoxMjUsIkIiOjQ5fX0sIklzVmlzaWJsZSI6dHJ1ZSwiV2lkdGgiOjAuMCwiSGVpZ2h0IjoxMy40MjY2NjY2NjY2NjY2NzcsIkJvcmRlclN0eWxlIjp7IiRpZCI6IjQzMyIsIkxpbmVDb2xvciI6eyIkaWQiOiI0MzQiLCIkdHlwZSI6Ik5MUkUuQ29tbW9uLkRvbS5Tb2xpZENvbG9yQnJ1c2gsIE5MUkUuQ29tbW9uIiwiQ29sb3IiOnsiJGlkIjoiNDM1IiwiQSI6MjU1LCJSIjoyNTUsIkciOjAsIkIiOjB9fSwiTGluZVdlaWdodCI6MC4wLCJMaW5lVHlwZSI6MCwiUGFyZW50U3R5bGUiOm51bGx9LCJQYXJlbnRTdHlsZSI6bnVsbH0sIlRpdGxlU3R5bGUiOnsiJGlkIjoiNDM2IiwiRm9udFNldHRpbmdzIjp7IiRpZCI6IjQzNyIsIkZvbnRTaXplIjoxMSwiRm9udE5hbWUiOiJDYWxpYnJpIiwiSXNCb2xkIjp0cnVlLCJJc0l0YWxpYyI6ZmFsc2UsIklzVW5kZXJsaW5lZCI6ZmFsc2UsIlBhcmVudFN0eWxlIjpudWxsfSwiQXV0b1NpemUiOjAsIkZvcmVncm91bmQiOnsiJGlkIjoiNDM4IiwiQ29sb3IiOnsiJGlkIjoiNDM5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Q0MCIsIlRvcCI6MC4wLCJMZWZ0IjowLjAsIlJpZ2h0IjowLjAsIkJvdHRvbSI6MC4wfSwiUGFkZGluZyI6eyIkaWQiOiI0NDEiLCJUb3AiOjAuMCwiTGVmdCI6MC4wLCJSaWdodCI6MC4wLCJCb3R0b20iOjAuMH0sIkJhY2tncm91bmQiOnsiJHJlZiI6Ijc5In0sIklzVmlzaWJsZSI6dHJ1ZSwiV2lkdGgiOjAuMCwiSGVpZ2h0IjowLjAsIkJvcmRlclN0eWxlIjp7IiRpZCI6IjQ0MiIsIkxpbmVDb2xvciI6bnVsbCwiTGluZVdlaWdodCI6MC4wLCJMaW5lVHlwZSI6MCwiUGFyZW50U3R5bGUiOm51bGx9LCJQYXJlbnRTdHlsZSI6bnVsbH0sIkRhdGVTdHlsZSI6eyIkaWQiOiI0NDMiLCJGb250U2V0dGluZ3MiOnsiJGlkIjoiNDQ0IiwiRm9udFNpemUiOjEwLCJGb250TmFtZSI6IkNhbGlicmkiLCJJc0JvbGQiOmZhbHNlLCJJc0l0YWxpYyI6ZmFsc2UsIklzVW5kZXJsaW5lZCI6ZmFsc2UsIlBhcmVudFN0eWxlIjpudWxsfSwiQXV0b1NpemUiOjAsIkZvcmVncm91bmQiOnsiJHJlZiI6IjgzIn0sIk1heFdpZHRoIjoyMDAuMCwiTWF4SGVpZ2h0IjoiSW5maW5pdHkiLCJTbWFydEZvcmVncm91bmRJc0FjdGl2ZSI6ZmFsc2UsIkhvcml6b250YWxBbGlnbm1lbnQiOjAsIlZlcnRpY2FsQWxpZ25tZW50IjowLCJTbWFydEZvcmVncm91bmQiOm51bGwsIkJhY2tncm91bmRGaWxsVHlwZSI6MCwiTWFyZ2luIjp7IiRpZCI6IjQ0NSIsIlRvcCI6MC4wLCJMZWZ0IjowLjAsIlJpZ2h0IjowLjAsIkJvdHRvbSI6MC4wfSwiUGFkZGluZyI6eyIkaWQiOiI0NDYiLCJUb3AiOjAuMCwiTGVmdCI6MC4wLCJSaWdodCI6MC4wLCJCb3R0b20iOjAuMH0sIkJhY2tncm91bmQiOnsiJHJlZiI6Ijg3In0sIklzVmlzaWJsZSI6dHJ1ZSwiV2lkdGgiOjAuMCwiSGVpZ2h0IjowLjAsIkJvcmRlclN0eWxlIjp7IiRpZCI6IjQ0NyIsIkxpbmVDb2xvciI6bnVsbCwiTGluZVdlaWdodCI6MC4wLCJMaW5lVHlwZSI6MCwiUGFyZW50U3R5bGUiOm51bGx9LCJQYXJlbnRTdHlsZSI6bnVsbH0sIkRhdGVGb3JtYXQiOnsiJGlkIjoiNDQ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0OSIsIkZvcm1hdCI6MCwiSXNWaXNpYmxlIjpmYWxzZSwiTGFzdEtub3duVmlzaWJpbGl0eVN0YXRlIjpmYWxzZX0sIklzVmlzaWJsZSI6dHJ1ZSwiUGFyZW50U3R5bGUiOm51bGx9LCJJbmRleCI6MTcsIlNtYXJ0RHVyYXRpb25BY3RpdmF0ZWQiOmZhbHNlLCJEYXRlRm9ybWF0Ijp7IiRyZWYiOiI0NDgifSwiV2Vla051bWJlcmluZyI6eyIkaWQiOiI0NTAiLCJGb3JtYXQiOjAsIklzVmlzaWJsZSI6ZmFsc2UsIkxhc3RLbm93blZpc2liaWxpdHlTdGF0ZSI6ZmFsc2V9LCJJZCI6IjQ0ZGU5NzY1LWU3MjAtNDU1Ny1iODgyLTk3ZjQ3MDliOGMzMCIsIkltcG9ydElkIjpudWxsLCJUaXRsZSI6Ik1hcmtldCBBbmFseXNpcyIsIk5vdGUiOm51bGwsIkh5cGVybGluayI6eyIkaWQiOiI0NTEiLCJBZGRyZXNzIjoiIiwiU3ViQWRkcmVzcyI6IiJ9LCJJc0NoYW5nZWQiOmZhbHNlLCJJc05ldyI6ZmFsc2V9fSx7IiRpZCI6IjQ1MiIsIl9hdHRhY2hlZE1pbGVzdG9uZXMiOltdLCJUYXNrRGVmaW5pdGlvbiI6eyIkaWQiOiI0NTMiLCJHcm91cE5hbWUiOiIxZWRmM2Q2My1hMmYzLTQzODgtYWRhYS00MzU1OWMzZTBmN2EiLCJTdGFydERhdGUiOiIyMDE5LTA0LTAyVDAwOjAwOjAwWiIsIkVuZERhdGUiOiIyMDE5LTA0LTI4VDA3OjE4OjAwWiIsIlBlcmNlbnRhZ2VDb21wbGV0ZSI6bnVsbCwiU3R5bGUiOnsiJGlkIjoiNDU0IiwiU2hhcGUiOjcsIlNoYXBlVGhpY2tuZXNzIjowLCJEdXJhdGlvbkZvcm1hdCI6MCwiSW5jbHVkZU5vbldvcmtpbmdEYXlzSW5EdXJhdGlvbiI6ZmFsc2UsIlBlcmNlbnRhZ2VDb21wbGV0ZVN0eWxlIjp7IiRpZCI6IjQ1NSIsIkZvbnRTZXR0aW5ncyI6eyIkaWQiOiI0NTYiLCJGb250U2l6ZSI6MTAsIkZvbnROYW1lIjoiQ2FsaWJyaSIsIklzQm9sZCI6ZmFsc2UsIklzSXRhbGljIjpmYWxzZSwiSXNVbmRlcmxpbmVkIjpmYWxzZSwiUGFyZW50U3R5bGUiOm51bGx9LCJBdXRvU2l6ZSI6MCwiRm9yZWdyb3VuZCI6eyIkcmVmIjoiNDE1In0sIk1heFdpZHRoIjoyMDAuMCwiTWF4SGVpZ2h0IjoiSW5maW5pdHkiLCJTbWFydEZvcmVncm91bmRJc0FjdGl2ZSI6ZmFsc2UsIkhvcml6b250YWxBbGlnbm1lbnQiOjAsIlZlcnRpY2FsQWxpZ25tZW50IjowLCJTbWFydEZvcmVncm91bmQiOm51bGwsIkJhY2tncm91bmRGaWxsVHlwZSI6MCwiTWFyZ2luIjp7IiRpZCI6IjQ1NyIsIlRvcCI6MC4wLCJMZWZ0IjowLjAsIlJpZ2h0IjowLjAsIkJvdHRvbSI6MC4wfSwiUGFkZGluZyI6eyIkaWQiOiI0NTgiLCJUb3AiOjAuMCwiTGVmdCI6MC4wLCJSaWdodCI6MC4wLCJCb3R0b20iOjAuMH0sIkJhY2tncm91bmQiOnsiJHJlZiI6IjQ4In0sIklzVmlzaWJsZSI6dHJ1ZSwiV2lkdGgiOjAuMCwiSGVpZ2h0IjowLjAsIkJvcmRlclN0eWxlIjp7IiRpZCI6IjQ1OSIsIkxpbmVDb2xvciI6bnVsbCwiTGluZVdlaWdodCI6MC4wLCJMaW5lVHlwZSI6MCwiUGFyZW50U3R5bGUiOm51bGx9LCJQYXJlbnRTdHlsZSI6bnVsbH0sIkR1cmF0aW9uU3R5bGUiOnsiJGlkIjoiNDYwIiwiRm9udFNldHRpbmdzIjp7IiRpZCI6IjQ2MSIsIkZvbnRTaXplIjoxMCwiRm9udE5hbWUiOiJDYWxpYnJpIiwiSXNCb2xkIjpmYWxzZSwiSXNJdGFsaWMiOmZhbHNlLCJJc1VuZGVybGluZWQiOmZhbHNlLCJQYXJlbnRTdHlsZSI6bnVsbH0sIkF1dG9TaXplIjowLCJGb3JlZ3JvdW5kIjp7IiRpZCI6IjQ2MiIsIkNvbG9yIjp7IiRyZWYiOiI1NCJ9fSwiTWF4V2lkdGgiOjIwMC4wLCJNYXhIZWlnaHQiOiJJbmZpbml0eSIsIlNtYXJ0Rm9yZWdyb3VuZElzQWN0aXZlIjpmYWxzZSwiSG9yaXpvbnRhbEFsaWdubWVudCI6MCwiVmVydGljYWxBbGlnbm1lbnQiOjAsIlNtYXJ0Rm9yZWdyb3VuZCI6bnVsbCwiQmFja2dyb3VuZEZpbGxUeXBlIjowLCJNYXJnaW4iOnsiJGlkIjoiNDYzIiwiVG9wIjowLjAsIkxlZnQiOjAuMCwiUmlnaHQiOjAuMCwiQm90dG9tIjowLjB9LCJQYWRkaW5nIjp7IiRpZCI6IjQ2NCIsIlRvcCI6MC4wLCJMZWZ0IjowLjAsIlJpZ2h0IjowLjAsIkJvdHRvbSI6MC4wfSwiQmFja2dyb3VuZCI6eyIkcmVmIjoiNTcifSwiSXNWaXNpYmxlIjp0cnVlLCJXaWR0aCI6MC4wLCJIZWlnaHQiOjAuMCwiQm9yZGVyU3R5bGUiOnsiJGlkIjoiNDY1IiwiTGluZUNvbG9yIjpudWxsLCJMaW5lV2VpZ2h0IjowLjAsIkxpbmVUeXBlIjowLCJQYXJlbnRTdHlsZSI6bnVsbH0sIlBhcmVudFN0eWxlIjpudWxsfSwiSG9yaXpvbnRhbENvbm5lY3RvclN0eWxlIjp7IiRpZCI6IjQ2NiIsIkxpbmVDb2xvciI6eyIkcmVmIjoiNjAifSwiTGluZVdlaWdodCI6MS4wLCJMaW5lVHlwZSI6MCwiUGFyZW50U3R5bGUiOm51bGx9LCJWZXJ0aWNhbENvbm5lY3RvclN0eWxlIjp7IiRpZCI6IjQ2NyIsIkxpbmVDb2xvciI6eyIkcmVmIjoiNjM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0NjgiLCJNYXJnaW4iOnsiJGlkIjoiNDY5IiwiVG9wIjowLjAsIkxlZnQiOjQuMCwiUmlnaHQiOjQuMCwiQm90dG9tIjowLjB9LCJQYWRkaW5nIjp7IiRpZCI6IjQ3MCIsIlRvcCI6MC4wLCJMZWZ0IjowLjAsIlJpZ2h0IjowLjAsIkJvdHRvbSI6MC4wfSwiQmFja2dyb3VuZCI6eyIkaWQiOiI0NzEiLCJDb2xvciI6eyIkaWQiOiI0NzIiLCJBIjoyNTUsIlIiOjIzNywiRyI6MTI1LCJCIjo0OX19LCJJc1Zpc2libGUiOnRydWUsIldpZHRoIjowLjAsIkhlaWdodCI6MTMuNDI2NjY2NjY2NjY2Njc3LCJCb3JkZXJTdHlsZSI6eyIkaWQiOiI0NzMiLCJMaW5lQ29sb3IiOnsiJGlkIjoiNDc0IiwiJHR5cGUiOiJOTFJFLkNvbW1vbi5Eb20uU29saWRDb2xvckJydXNoLCBOTFJFLkNvbW1vbiIsIkNvbG9yIjp7IiRpZCI6IjQ3NSIsIkEiOjI1NSwiUiI6MjU1LCJHIjowLCJCIjowfX0sIkxpbmVXZWlnaHQiOjAuMCwiTGluZVR5cGUiOjAsIlBhcmVudFN0eWxlIjpudWxsfSwiUGFyZW50U3R5bGUiOm51bGx9LCJUaXRsZVN0eWxlIjp7IiRpZCI6IjQ3NiIsIkZvbnRTZXR0aW5ncyI6eyIkaWQiOiI0NzciLCJGb250U2l6ZSI6MTEsIkZvbnROYW1lIjoiQ2FsaWJyaSIsIklzQm9sZCI6dHJ1ZSwiSXNJdGFsaWMiOmZhbHNlLCJJc1VuZGVybGluZWQiOmZhbHNlLCJQYXJlbnRTdHlsZSI6bnVsbH0sIkF1dG9TaXplIjowLCJGb3JlZ3JvdW5kIjp7IiRpZCI6IjQ3OCIsIkNvbG9yIjp7IiRpZCI6IjQ3OS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aWQiOiI0ODAiLCJUb3AiOjAuMCwiTGVmdCI6MC4wLCJSaWdodCI6MC4wLCJCb3R0b20iOjAuMH0sIlBhZGRpbmciOnsiJGlkIjoiNDgxIiwiVG9wIjowLjAsIkxlZnQiOjAuMCwiUmlnaHQiOjAuMCwiQm90dG9tIjowLjB9LCJCYWNrZ3JvdW5kIjp7IiRyZWYiOiI3OSJ9LCJJc1Zpc2libGUiOnRydWUsIldpZHRoIjowLjAsIkhlaWdodCI6MC4wLCJCb3JkZXJTdHlsZSI6eyIkaWQiOiI0ODIiLCJMaW5lQ29sb3IiOm51bGwsIkxpbmVXZWlnaHQiOjAuMCwiTGluZVR5cGUiOjAsIlBhcmVudFN0eWxlIjpudWxsfSwiUGFyZW50U3R5bGUiOm51bGx9LCJEYXRlU3R5bGUiOnsiJGlkIjoiNDgzIiwiRm9udFNldHRpbmdzIjp7IiRpZCI6IjQ4NCIsIkZvbnRTaXplIjoxMCwiRm9udE5hbWUiOiJDYWxpYnJpIiwiSXNCb2xkIjpmYWxzZSwiSXNJdGFsaWMiOmZhbHNlLCJJc1VuZGVybGluZWQiOmZhbHNlLCJQYXJlbnRTdHlsZSI6bnVsbH0sIkF1dG9TaXplIjowLCJGb3JlZ3JvdW5kIjp7IiRyZWYiOiI4MyJ9LCJNYXhXaWR0aCI6MjAwLjAsIk1heEhlaWdodCI6IkluZmluaXR5IiwiU21hcnRGb3JlZ3JvdW5kSXNBY3RpdmUiOmZhbHNlLCJIb3Jpem9udGFsQWxpZ25tZW50IjowLCJWZXJ0aWNhbEFsaWdubWVudCI6MCwiU21hcnRGb3JlZ3JvdW5kIjpudWxsLCJCYWNrZ3JvdW5kRmlsbFR5cGUiOjAsIk1hcmdpbiI6eyIkaWQiOiI0ODUiLCJUb3AiOjAuMCwiTGVmdCI6MC4wLCJSaWdodCI6MC4wLCJCb3R0b20iOjAuMH0sIlBhZGRpbmciOnsiJGlkIjoiNDg2IiwiVG9wIjowLjAsIkxlZnQiOjAuMCwiUmlnaHQiOjAuMCwiQm90dG9tIjowLjB9LCJCYWNrZ3JvdW5kIjp7IiRyZWYiOiI4NyJ9LCJJc1Zpc2libGUiOnRydWUsIldpZHRoIjowLjAsIkhlaWdodCI6MC4wLCJCb3JkZXJTdHlsZSI6eyIkaWQiOiI0ODciLCJMaW5lQ29sb3IiOm51bGwsIkxpbmVXZWlnaHQiOjAuMCwiTGluZVR5cGUiOjAsIlBhcmVudFN0eWxlIjpudWxsfSwiUGFyZW50U3R5bGUiOm51bGx9LCJEYXRlRm9ybWF0Ijp7IiRpZCI6IjQ4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ODkiLCJGb3JtYXQiOjAsIklzVmlzaWJsZSI6ZmFsc2UsIkxhc3RLbm93blZpc2liaWxpdHlTdGF0ZSI6ZmFsc2V9LCJJc1Zpc2libGUiOnRydWUsIlBhcmVudFN0eWxlIjpudWxsfSwiSW5kZXgiOjE4LCJTbWFydER1cmF0aW9uQWN0aXZhdGVkIjpmYWxzZSwiRGF0ZUZvcm1hdCI6eyIkcmVmIjoiNDg4In0sIldlZWtOdW1iZXJpbmciOnsiJGlkIjoiNDkwIiwiRm9ybWF0IjowLCJJc1Zpc2libGUiOmZhbHNlLCJMYXN0S25vd25WaXNpYmlsaXR5U3RhdGUiOmZhbHNlfSwiSWQiOiI4ZDM4YWJmNi00MzRmLTQ5YjUtOWRjMi00YWUxZWUzNjkzNWUiLCJJbXBvcnRJZCI6bnVsbCwiVGl0bGUiOiJTV09UIiwiTm90ZSI6bnVsbCwiSHlwZXJsaW5rIjp7IiRpZCI6IjQ5MSIsIkFkZHJlc3MiOiIiLCJTdWJBZGRyZXNzIjoiIn0sIklzQ2hhbmdlZCI6ZmFsc2UsIklzTmV3IjpmYWxzZX19XSwiX21pbGVzdG9uZXMiOltdLCJJZCI6IjFlZGYzZDYzLWEyZjMtNDM4OC1hZGFhLTQzNTU5YzNlMGY3YSIsIklzU2luZ2xlSXRlbVJvdyI6ZmFsc2V9LHsiJGlkIjoiNDkyIiwiX3Rhc2tzIjpbeyIkaWQiOiI0OTMiLCJfYXR0YWNoZWRNaWxlc3RvbmVzIjpbeyIkaWQiOiI0OTQiLCJEYXRlIjoiMjAxOS0wNi0wN1QyMzo1OTowMFoiLCJTdHlsZSI6eyIkaWQiOiI0OTUiLCJTaGFwZSI6MTQsIkNvbm5lY3Rvck1hcmdpbiI6eyIkaWQiOiI0OTYiLCJUb3AiOjAuMCwiTGVmdCI6Mi4wLCJSaWdodCI6Mi4wLCJCb3R0b20iOjAuMH0sIkNvbm5lY3RvclN0eWxlIjp7IiRpZCI6IjQ5NyIsIkxpbmVDb2xvciI6eyIkaWQiOiI0OTgiLCIkdHlwZSI6Ik5MUkUuQ29tbW9uLkRvbS5Tb2xpZENvbG9yQnJ1c2gsIE5MUkUuQ29tbW9uIiwiQ29sb3IiOnsiJGlkIjoiNDk5IiwiQSI6MTI3LCJSIjo3OSwiRyI6MTI5LCJCIjoxODl9fSwiTGluZVdlaWdodCI6MS4wLCJMaW5lVHlwZSI6MCwiUGFyZW50U3R5bGUiOm51bGx9LCJJc0JlbG93VGltZWJhbmQiOnRydWUsIlBvc2l0aW9uT25UYXNrIjozLCJIaWRlRGF0ZSI6ZmFsc2UsIlNoYXBlU2l6ZSI6MSwiU3BhY2luZyI6MC4wLCJQYWRkaW5nIjp7IiRyZWYiOiIzOTQifSwiU2hhcGVTdHlsZSI6eyIkaWQiOiI1MDAiLCJNYXJnaW4iOnsiJHJlZiI6IjI2NSJ9LCJQYWRkaW5nIjp7IiRyZWYiOiIyNjYifSwiQmFja2dyb3VuZCI6eyIkaWQiOiI1MDEiLCJDb2xvciI6eyIkaWQiOiI1MDIiLCJBIjoyNTUsIlIiOjEzMiwiRyI6NjAsIkIiOjEyfX0sIklzVmlzaWJsZSI6dHJ1ZSwiV2lkdGgiOjE4LjAsIkhlaWdodCI6MjAuMCwiQm9yZGVyU3R5bGUiOnsiJGlkIjoiNTAzIiwiTGluZUNvbG9yIjpudWxsLCJMaW5lV2VpZ2h0IjowLjAsIkxpbmVUeXBlIjowLCJQYXJlbnRTdHlsZSI6bnVsbH0sIlBhcmVudFN0eWxlIjpudWxsfSwiVGl0bGVTdHlsZSI6eyIkaWQiOiI1MDQiLCJGb250U2V0dGluZ3MiOnsiJGlkIjoiNTA1IiwiRm9udFNpemUiOjExLCJGb250TmFtZSI6IkNhbGlicmkiLCJJc0JvbGQiOnRydWUsIklzSXRhbGljIjpmYWxzZSwiSXNVbmRlcmxpbmVkIjpmYWxzZSwiUGFyZW50U3R5bGUiOm51bGx9LCJBdXRvU2l6ZSI6MiwiRm9yZWdyb3VuZCI6eyIkaWQiOiI1MDYiLCJDb2xvciI6eyIkaWQiOiI1MDciLCJBIjoyNTUsIlIiOjAsIkciOjAsIkIiOjB9fSwiTWF4V2lkdGgiOjEwMC41NTAwMDAwMDAwMDAwMSwiTWF4SGVpZ2h0IjoiSW5maW5pdHkiLCJTbWFydEZvcmVncm91bmRJc0FjdGl2ZSI6ZmFsc2UsIkhvcml6b250YWxBbGlnbm1lbnQiOjEsIlZlcnRpY2FsQWxpZ25tZW50IjowLCJTbWFydEZvcmVncm91bmQiOm51bGwsIkJhY2tncm91bmRGaWxsVHlwZSI6MCwiTWFyZ2luIjp7IiRyZWYiOiIyNzQifSwiUGFkZGluZyI6eyIkcmVmIjoiMjc1In0sIkJhY2tncm91bmQiOnsiJHJlZiI6IjI1In0sIklzVmlzaWJsZSI6dHJ1ZSwiV2lkdGgiOjAuMCwiSGVpZ2h0IjowLjAsIkJvcmRlclN0eWxlIjp7IiRpZCI6IjUwOCIsIkxpbmVDb2xvciI6bnVsbCwiTGluZVdlaWdodCI6MC4wLCJMaW5lVHlwZSI6MCwiUGFyZW50U3R5bGUiOm51bGx9LCJQYXJlbnRTdHlsZSI6bnVsbH0sIkRhdGVTdHlsZSI6eyIkaWQiOiI1MDkiLCJGb250U2V0dGluZ3MiOnsiJGlkIjoiNTEwIiwiRm9udFNpemUiOjEwLCJGb250TmFtZSI6IkNhbGlicmkiLCJJc0JvbGQiOmZhbHNlLCJJc0l0YWxpYyI6ZmFsc2UsIklzVW5kZXJsaW5lZCI6ZmFsc2UsIlBhcmVudFN0eWxlIjpudWxsfSwiQXV0b1NpemUiOjAsIkZvcmVncm91bmQiOnsiJHJlZiI6IjMwIn0sIk1heFdpZHRoIjoyMDAuMCwiTWF4SGVpZ2h0IjoiSW5maW5pdHkiLCJTbWFydEZvcmVncm91bmRJc0FjdGl2ZSI6ZmFsc2UsIkhvcml6b250YWxBbGlnbm1lbnQiOjEsIlZlcnRpY2FsQWxpZ25tZW50IjowLCJTbWFydEZvcmVncm91bmQiOm51bGwsIkJhY2tncm91bmRGaWxsVHlwZSI6MCwiTWFyZ2luIjp7IiRyZWYiOiIyNzkifSwiUGFkZGluZyI6eyIkcmVmIjoiMjgwIn0sIkJhY2tncm91bmQiOnsiJHJlZiI6IjM0In0sIklzVmlzaWJsZSI6ZmFsc2UsIldpZHRoIjowLjAsIkhlaWdodCI6MC4wLCJCb3JkZXJTdHlsZSI6eyIkaWQiOiI1MTEiLCJMaW5lQ29sb3IiOm51bGwsIkxpbmVXZWlnaHQiOjAuMCwiTGluZVR5cGUiOjAsIlBhcmVudFN0eWxlIjpudWxsfSwiUGFyZW50U3R5bGUiOm51bGx9LCJEYXRlRm9ybWF0Ijp7IiRpZCI6IjUx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MTMiLCJGb3JtYXQiOjAsIklzVmlzaWJsZSI6ZmFsc2UsIkxhc3RLbm93blZpc2liaWxpdHlTdGF0ZSI6ZmFsc2V9LCJJc1Zpc2libGUiOnRydWUsIlBhcmVudFN0eWxlIjpudWxsfSwiSW5kZXgiOjIwLCJQZXJjZW50YWdlQ29tcGxldGUiOm51bGwsIlBvc2l0aW9uIjp7IlJhdGlvIjowLjAsIklzQ3VzdG9tIjpmYWxzZX0sIkRhdGVGb3JtYXQiOnsiJHJlZiI6IjUxMiJ9LCJXZWVrTnVtYmVyaW5nIjp7IiRpZCI6IjUxNCIsIkZvcm1hdCI6MCwiSXNWaXNpYmxlIjpmYWxzZSwiTGFzdEtub3duVmlzaWJpbGl0eVN0YXRlIjpmYWxzZX0sIlJlbGF0ZWRUYXNrSWQiOiJjNzc3MGViMy1lNDM0LTQ0NTAtODNlYi1mMGNkYTUzMjQxYzciLCJJZCI6IjVmMjJlMjk1LTI2OWYtNDJlOS1iMWNlLTk4YjQxMThhYjNkMCIsIkltcG9ydElkIjpudWxsLCJUaXRsZSI6IlByaWNlIExpc3QgKEh5cG90aGVzaXMpIiwiTm90ZSI6bnVsbCwiSHlwZXJsaW5rIjp7IiRpZCI6IjUxNSIsIkFkZHJlc3MiOiIiLCJTdWJBZGRyZXNzIjoiIn0sIklzQ2hhbmdlZCI6ZmFsc2UsIklzTmV3IjpmYWxzZX1dLCJUYXNrRGVmaW5pdGlvbiI6eyIkaWQiOiI1MTYiLCJHcm91cE5hbWUiOiJkYWI5ZDQ5MS1jNzFiLTRkOTktYWVhMS0zY2FjMDFkMjI3MmYiLCJTdGFydERhdGUiOiIyMDE5LTA0LTAyVDAwOjAwOjAwWiIsIkVuZERhdGUiOiIyMDE5LTA2LTEwVDIzOjU5OjAwWiIsIlBlcmNlbnRhZ2VDb21wbGV0ZSI6bnVsbCwiU3R5bGUiOnsiJGlkIjoiNTE3IiwiU2hhcGUiOjcsIlNoYXBlVGhpY2tuZXNzIjowLCJEdXJhdGlvbkZvcm1hdCI6MCwiSW5jbHVkZU5vbldvcmtpbmdEYXlzSW5EdXJhdGlvbiI6ZmFsc2UsIlBlcmNlbnRhZ2VDb21wbGV0ZVN0eWxlIjp7IiRpZCI6IjUxOCIsIkZvbnRTZXR0aW5ncyI6eyIkaWQiOiI1MTkiLCJGb250U2l6ZSI6MTAsIkZvbnROYW1lIjoiQ2FsaWJyaSIsIklzQm9sZCI6ZmFsc2UsIklzSXRhbGljIjpmYWxzZSwiSXNVbmRlcmxpbmVkIjpmYWxzZSwiUGFyZW50U3R5bGUiOm51bGx9LCJBdXRvU2l6ZSI6MCwiRm9yZWdyb3VuZCI6eyIkcmVmIjoiNDE1In0sIk1heFdpZHRoIjoyMDAuMCwiTWF4SGVpZ2h0IjoiSW5maW5pdHkiLCJTbWFydEZvcmVncm91bmRJc0FjdGl2ZSI6ZmFsc2UsIkhvcml6b250YWxBbGlnbm1lbnQiOjAsIlZlcnRpY2FsQWxpZ25tZW50IjowLCJTbWFydEZvcmVncm91bmQiOm51bGwsIkJhY2tncm91bmRGaWxsVHlwZSI6MCwiTWFyZ2luIjp7IiRpZCI6IjUyMCIsIlRvcCI6MC4wLCJMZWZ0IjowLjAsIlJpZ2h0IjowLjAsIkJvdHRvbSI6MC4wfSwiUGFkZGluZyI6eyIkaWQiOiI1MjEiLCJUb3AiOjAuMCwiTGVmdCI6MC4wLCJSaWdodCI6MC4wLCJCb3R0b20iOjAuMH0sIkJhY2tncm91bmQiOnsiJHJlZiI6IjQ4In0sIklzVmlzaWJsZSI6dHJ1ZSwiV2lkdGgiOjAuMCwiSGVpZ2h0IjowLjAsIkJvcmRlclN0eWxlIjp7IiRpZCI6IjUyMiIsIkxpbmVDb2xvciI6bnVsbCwiTGluZVdlaWdodCI6MC4wLCJMaW5lVHlwZSI6MCwiUGFyZW50U3R5bGUiOm51bGx9LCJQYXJlbnRTdHlsZSI6bnVsbH0sIkR1cmF0aW9uU3R5bGUiOnsiJGlkIjoiNTIzIiwiRm9udFNldHRpbmdzIjp7IiRpZCI6IjUyNCIsIkZvbnRTaXplIjoxMCwiRm9udE5hbWUiOiJDYWxpYnJpIiwiSXNCb2xkIjpmYWxzZSwiSXNJdGFsaWMiOmZhbHNlLCJJc1VuZGVybGluZWQiOmZhbHNlLCJQYXJlbnRTdHlsZSI6bnVsbH0sIkF1dG9TaXplIjowLCJGb3JlZ3JvdW5kIjp7IiRpZCI6IjUyNSIsIkNvbG9yIjp7IiRyZWYiOiI1NCJ9fSwiTWF4V2lkdGgiOjIwMC4wLCJNYXhIZWlnaHQiOiJJbmZpbml0eSIsIlNtYXJ0Rm9yZWdyb3VuZElzQWN0aXZlIjpmYWxzZSwiSG9yaXpvbnRhbEFsaWdubWVudCI6MCwiVmVydGljYWxBbGlnbm1lbnQiOjAsIlNtYXJ0Rm9yZWdyb3VuZCI6bnVsbCwiQmFja2dyb3VuZEZpbGxUeXBlIjowLCJNYXJnaW4iOnsiJGlkIjoiNTI2IiwiVG9wIjowLjAsIkxlZnQiOjAuMCwiUmlnaHQiOjAuMCwiQm90dG9tIjowLjB9LCJQYWRkaW5nIjp7IiRpZCI6IjUyNyIsIlRvcCI6MC4wLCJMZWZ0IjowLjAsIlJpZ2h0IjowLjAsIkJvdHRvbSI6MC4wfSwiQmFja2dyb3VuZCI6eyIkcmVmIjoiNTcifSwiSXNWaXNpYmxlIjp0cnVlLCJXaWR0aCI6MC4wLCJIZWlnaHQiOjAuMCwiQm9yZGVyU3R5bGUiOnsiJGlkIjoiNTI4IiwiTGluZUNvbG9yIjpudWxsLCJMaW5lV2VpZ2h0IjowLjAsIkxpbmVUeXBlIjowLCJQYXJlbnRTdHlsZSI6bnVsbH0sIlBhcmVudFN0eWxlIjpudWxsfSwiSG9yaXpvbnRhbENvbm5lY3RvclN0eWxlIjp7IiRpZCI6IjUyOSIsIkxpbmVDb2xvciI6eyIkcmVmIjoiNjAifSwiTGluZVdlaWdodCI6MS4wLCJMaW5lVHlwZSI6MCwiUGFyZW50U3R5bGUiOm51bGx9LCJWZXJ0aWNhbENvbm5lY3RvclN0eWxlIjp7IiRpZCI6IjUzMCIsIkxpbmVDb2xvciI6eyIkcmVmIjoiNjM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1MzEiLCJNYXJnaW4iOnsiJGlkIjoiNTMyIiwiVG9wIjowLjAsIkxlZnQiOjQuMCwiUmlnaHQiOjQuMCwiQm90dG9tIjowLjB9LCJQYWRkaW5nIjp7IiRpZCI6IjUzMyIsIlRvcCI6MC4wLCJMZWZ0IjowLjAsIlJpZ2h0IjowLjAsIkJvdHRvbSI6MC4wfSwiQmFja2dyb3VuZCI6eyIkaWQiOiI1MzQiLCJDb2xvciI6eyIkaWQiOiI1MzUiLCJBIjoyNTUsIlIiOjIzNywiRyI6MTI1LCJCIjo0OX19LCJJc1Zpc2libGUiOnRydWUsIldpZHRoIjowLjAsIkhlaWdodCI6MTMuNDI2NjY2NjY2NjY2Njc3LCJCb3JkZXJTdHlsZSI6eyIkaWQiOiI1MzYiLCJMaW5lQ29sb3IiOnsiJGlkIjoiNTM3IiwiJHR5cGUiOiJOTFJFLkNvbW1vbi5Eb20uU29saWRDb2xvckJydXNoLCBOTFJFLkNvbW1vbiIsIkNvbG9yIjp7IiRpZCI6IjUzOCIsIkEiOjI1NSwiUiI6MjU1LCJHIjowLCJCIjowfX0sIkxpbmVXZWlnaHQiOjAuMCwiTGluZVR5cGUiOjAsIlBhcmVudFN0eWxlIjpudWxsfSwiUGFyZW50U3R5bGUiOm51bGx9LCJUaXRsZVN0eWxlIjp7IiRpZCI6IjUzOSIsIkZvbnRTZXR0aW5ncyI6eyIkaWQiOiI1NDAiLCJGb250U2l6ZSI6MTEsIkZvbnROYW1lIjoiQ2FsaWJyaSIsIklzQm9sZCI6dHJ1ZSwiSXNJdGFsaWMiOmZhbHNlLCJJc1VuZGVybGluZWQiOmZhbHNlLCJQYXJlbnRTdHlsZSI6bnVsbH0sIkF1dG9TaXplIjoyLCJGb3JlZ3JvdW5kIjp7IiRpZCI6IjU0MSIsIkNvbG9yIjp7IiRpZCI6IjU0MiIsIkEiOjI1NSwiUiI6MjU1LCJHIjoyNTUsIkIiOjI1NX19LCJNYXhXaWR0aCI6NzEuNTIzMzMzMzMzMzMzMzQxLCJNYXhIZWlnaHQiOiJJbmZpbml0eSIsIlNtYXJ0Rm9yZWdyb3VuZElzQWN0aXZlIjpmYWxzZSwiSG9yaXpvbnRhbEFsaWdubWVudCI6MSwiVmVydGljYWxBbGlnbm1lbnQiOjAsIlNtYXJ0Rm9yZWdyb3VuZCI6bnVsbCwiQmFja2dyb3VuZEZpbGxUeXBlIjowLCJNYXJnaW4iOnsiJGlkIjoiNTQzIiwiVG9wIjowLjAsIkxlZnQiOjAuMCwiUmlnaHQiOjAuMCwiQm90dG9tIjowLjB9LCJQYWRkaW5nIjp7IiRpZCI6IjU0NCIsIlRvcCI6MC4wLCJMZWZ0IjowLjAsIlJpZ2h0IjowLjAsIkJvdHRvbSI6MC4wfSwiQmFja2dyb3VuZCI6eyIkcmVmIjoiNzkifSwiSXNWaXNpYmxlIjp0cnVlLCJXaWR0aCI6MC4wLCJIZWlnaHQiOjAuMCwiQm9yZGVyU3R5bGUiOnsiJGlkIjoiNTQ1IiwiTGluZUNvbG9yIjpudWxsLCJMaW5lV2VpZ2h0IjowLjAsIkxpbmVUeXBlIjowLCJQYXJlbnRTdHlsZSI6bnVsbH0sIlBhcmVudFN0eWxlIjpudWxsfSwiRGF0ZVN0eWxlIjp7IiRpZCI6IjU0NiIsIkZvbnRTZXR0aW5ncyI6eyIkaWQiOiI1NDciLCJGb250U2l6ZSI6MTAsIkZvbnROYW1lIjoiQ2FsaWJyaSIsIklzQm9sZCI6ZmFsc2UsIklzSXRhbGljIjpmYWxzZSwiSXNVbmRlcmxpbmVkIjpmYWxzZSwiUGFyZW50U3R5bGUiOm51bGx9LCJBdXRvU2l6ZSI6MCwiRm9yZWdyb3VuZCI6eyIkcmVmIjoiODMifSwiTWF4V2lkdGgiOjIwMC4wLCJNYXhIZWlnaHQiOiJJbmZpbml0eSIsIlNtYXJ0Rm9yZWdyb3VuZElzQWN0aXZlIjpmYWxzZSwiSG9yaXpvbnRhbEFsaWdubWVudCI6MiwiVmVydGljYWxBbGlnbm1lbnQiOjAsIlNtYXJ0Rm9yZWdyb3VuZCI6bnVsbCwiQmFja2dyb3VuZEZpbGxUeXBlIjowLCJNYXJnaW4iOnsiJGlkIjoiNTQ4IiwiVG9wIjowLjAsIkxlZnQiOjAuMCwiUmlnaHQiOjAuMCwiQm90dG9tIjowLjB9LCJQYWRkaW5nIjp7IiRpZCI6IjU0OSIsIlRvcCI6MC4wLCJMZWZ0IjowLjAsIlJpZ2h0IjowLjAsIkJvdHRvbSI6MC4wfSwiQmFja2dyb3VuZCI6eyIkcmVmIjoiODcifSwiSXNWaXNpYmxlIjp0cnVlLCJXaWR0aCI6MC4wLCJIZWlnaHQiOjAuMCwiQm9yZGVyU3R5bGUiOnsiJGlkIjoiNTUwIiwiTGluZUNvbG9yIjpudWxsLCJMaW5lV2VpZ2h0IjowLjAsIkxpbmVUeXBlIjowLCJQYXJlbnRTdHlsZSI6bnVsbH0sIlBhcmVudFN0eWxlIjpudWxsfSwiRGF0ZUZvcm1hdCI6eyIkaWQiOiI1NT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UyIiwiRm9ybWF0IjowLCJJc1Zpc2libGUiOmZhbHNlLCJMYXN0S25vd25WaXNpYmlsaXR5U3RhdGUiOmZhbHNlfSwiSXNWaXNpYmxlIjp0cnVlLCJQYXJlbnRTdHlsZSI6bnVsbH0sIkluZGV4IjoxOSwiU21hcnREdXJhdGlvbkFjdGl2YXRlZCI6ZmFsc2UsIkRhdGVGb3JtYXQiOnsiJHJlZiI6IjU1MSJ9LCJXZWVrTnVtYmVyaW5nIjp7IiRpZCI6IjU1MyIsIkZvcm1hdCI6MCwiSXNWaXNpYmxlIjpmYWxzZSwiTGFzdEtub3duVmlzaWJpbGl0eVN0YXRlIjpmYWxzZX0sIklkIjoiYzc3NzBlYjMtZTQzNC00NDUwLTgzZWItZjBjZGE1MzI0MWM3IiwiSW1wb3J0SWQiOm51bGwsIlRpdGxlIjoiQnVzaW5lc3MgTW9kZWwiLCJOb3RlIjpudWxsLCJIeXBlcmxpbmsiOnsiJGlkIjoiNTU0IiwiQWRkcmVzcyI6IiIsIlN1YkFkZHJlc3MiOiIifSwiSXNDaGFuZ2VkIjpmYWxzZSwiSXNOZXciOmZhbHNlfX0seyIkaWQiOiI1NTUiLCJfYXR0YWNoZWRNaWxlc3RvbmVzIjpbeyIkaWQiOiI1NTYiLCJEYXRlIjoiMjAxOS0wNy0yOFQyMzo1OTowMFoiLCJTdHlsZSI6eyIkaWQiOiI1NTciLCJTaGFwZSI6MTQsIkNvbm5lY3Rvck1hcmdpbiI6eyIkaWQiOiI1NTgiLCJUb3AiOjAuMCwiTGVmdCI6Mi4wLCJSaWdodCI6Mi4wLCJCb3R0b20iOjAuMH0sIkNvbm5lY3RvclN0eWxlIjp7IiRpZCI6IjU1OSIsIkxpbmVDb2xvciI6eyIkaWQiOiI1NjAiLCIkdHlwZSI6Ik5MUkUuQ29tbW9uLkRvbS5Tb2xpZENvbG9yQnJ1c2gsIE5MUkUuQ29tbW9uIiwiQ29sb3IiOnsiJGlkIjoiNTYxIiwiQSI6MTI3LCJSIjo3OSwiRyI6MTI5LCJCIjoxODl9fSwiTGluZVdlaWdodCI6MS4wLCJMaW5lVHlwZSI6MCwiUGFyZW50U3R5bGUiOm51bGx9LCJJc0JlbG93VGltZWJhbmQiOnRydWUsIlBvc2l0aW9uT25UYXNrIjozLCJIaWRlRGF0ZSI6ZmFsc2UsIlNoYXBlU2l6ZSI6MSwiU3BhY2luZyI6MC4wLCJQYWRkaW5nIjp7IiRpZCI6IjU2MiIsIlRvcCI6Ny4wLCJMZWZ0IjozLjAsIlJpZ2h0IjowLjAsIkJvdHRvbSI6Mi4wfSwiU2hhcGVTdHlsZSI6eyIkaWQiOiI1NjMiLCJNYXJnaW4iOnsiJHJlZiI6IjI2NSJ9LCJQYWRkaW5nIjp7IiRyZWYiOiIyNjYifSwiQmFja2dyb3VuZCI6eyIkaWQiOiI1NjQiLCJDb2xvciI6eyIkaWQiOiI1NjUiLCJBIjoyNTUsIlIiOjEzMiwiRyI6NjAsIkIiOjEyfX0sIklzVmlzaWJsZSI6dHJ1ZSwiV2lkdGgiOjE4LjAsIkhlaWdodCI6MjAuMCwiQm9yZGVyU3R5bGUiOnsiJGlkIjoiNTY2IiwiTGluZUNvbG9yIjpudWxsLCJMaW5lV2VpZ2h0IjowLjAsIkxpbmVUeXBlIjowLCJQYXJlbnRTdHlsZSI6bnVsbH0sIlBhcmVudFN0eWxlIjpudWxsfSwiVGl0bGVTdHlsZSI6eyIkaWQiOiI1NjciLCJGb250U2V0dGluZ3MiOnsiJGlkIjoiNTY4IiwiRm9udFNpemUiOjExLCJGb250TmFtZSI6IkNhbGlicmkiLCJJc0JvbGQiOnRydWUsIklzSXRhbGljIjpmYWxzZSwiSXNVbmRlcmxpbmVkIjpmYWxzZSwiUGFyZW50U3R5bGUiOm51bGx9LCJBdXRvU2l6ZSI6MCwiRm9yZWdyb3VuZCI6eyIkaWQiOiI1NjkiLCJDb2xvciI6eyIkaWQiOiI1NzA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3NCJ9LCJQYWRkaW5nIjp7IiRyZWYiOiIyNzUifSwiQmFja2dyb3VuZCI6eyIkcmVmIjoiMjUifSwiSXNWaXNpYmxlIjp0cnVlLCJXaWR0aCI6MC4wLCJIZWlnaHQiOjAuMCwiQm9yZGVyU3R5bGUiOnsiJGlkIjoiNTcxIiwiTGluZUNvbG9yIjpudWxsLCJMaW5lV2VpZ2h0IjowLjAsIkxpbmVUeXBlIjowLCJQYXJlbnRTdHlsZSI6bnVsbH0sIlBhcmVudFN0eWxlIjpudWxsfSwiRGF0ZVN0eWxlIjp7IiRpZCI6IjU3MiIsIkZvbnRTZXR0aW5ncyI6eyIkaWQiOiI1NzMiLCJGb250U2l6ZSI6MTAsIkZvbnROYW1lIjoiQ2FsaWJyaSIsIklzQm9sZCI6ZmFsc2UsIklzSXRhbGljIjpmYWxzZSwiSXNVbmRlcmxpbmVkIjpmYWxzZSwiUGFyZW50U3R5bGUiOm51bGx9LCJBdXRvU2l6ZSI6MCwiRm9yZWdyb3VuZCI6eyIkcmVmIjoiMzAifSwiTWF4V2lkdGgiOjIwMC4wLCJNYXhIZWlnaHQiOiJJbmZpbml0eSIsIlNtYXJ0Rm9yZWdyb3VuZElzQWN0aXZlIjpmYWxzZSwiSG9yaXpvbnRhbEFsaWdubWVudCI6MSwiVmVydGljYWxBbGlnbm1lbnQiOjAsIlNtYXJ0Rm9yZWdyb3VuZCI6bnVsbCwiQmFja2dyb3VuZEZpbGxUeXBlIjowLCJNYXJnaW4iOnsiJHJlZiI6IjI3OSJ9LCJQYWRkaW5nIjp7IiRyZWYiOiIyODAifSwiQmFja2dyb3VuZCI6eyIkcmVmIjoiMzQifSwiSXNWaXNpYmxlIjpmYWxzZSwiV2lkdGgiOjAuMCwiSGVpZ2h0IjowLjAsIkJvcmRlclN0eWxlIjp7IiRpZCI6IjU3NCIsIkxpbmVDb2xvciI6bnVsbCwiTGluZVdlaWdodCI6MC4wLCJMaW5lVHlwZSI6MCwiUGFyZW50U3R5bGUiOm51bGx9LCJQYXJlbnRTdHlsZSI6bnVsbH0sIkRhdGVGb3JtYXQiOnsiJGlkIjoiNTc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3NiIsIkZvcm1hdCI6MCwiSXNWaXNpYmxlIjpmYWxzZSwiTGFzdEtub3duVmlzaWJpbGl0eVN0YXRlIjpmYWxzZX0sIklzVmlzaWJsZSI6dHJ1ZSwiUGFyZW50U3R5bGUiOm51bGx9LCJJbmRleCI6MjEsIlBlcmNlbnRhZ2VDb21wbGV0ZSI6bnVsbCwiUG9zaXRpb24iOnsiUmF0aW8iOjAuMCwiSXNDdXN0b20iOmZhbHNlfSwiRGF0ZUZvcm1hdCI6eyIkcmVmIjoiNTc1In0sIldlZWtOdW1iZXJpbmciOnsiJGlkIjoiNTc3IiwiRm9ybWF0IjowLCJJc1Zpc2libGUiOmZhbHNlLCJMYXN0S25vd25WaXNpYmlsaXR5U3RhdGUiOmZhbHNlfSwiUmVsYXRlZFRhc2tJZCI6IjQwYzc2OTZjLThiM2EtNGIxZC1iODNkLTc2NzMwZTVkOTJjMiIsIklkIjoiOGVkMjhiOTEtODNkZS00NTg4LWE0NmUtZDQzMjMwNjZjMjhmIiwiSW1wb3J0SWQiOm51bGwsIlRpdGxlIjoiRmluYWwgUHJpY2UgTGlzdCIsIk5vdGUiOm51bGwsIkh5cGVybGluayI6eyIkaWQiOiI1NzgiLCJBZGRyZXNzIjoiIiwiU3ViQWRkcmVzcyI6IiJ9LCJJc0NoYW5nZWQiOmZhbHNlLCJJc05ldyI6ZmFsc2V9XSwiVGFza0RlZmluaXRpb24iOnsiJGlkIjoiNTc5IiwiR3JvdXBOYW1lIjoiZGFiOWQ0OTEtYzcxYi00ZDk5LWFlYTEtM2NhYzAxZDIyNzJmIiwiU3RhcnREYXRlIjoiMjAxOS0wNi0wNVQyMzo1MTowMCIsIkVuZERhdGUiOiIyMDE5LTA4LTA1VDEyOjU1OjAwWiIsIlBlcmNlbnRhZ2VDb21wbGV0ZSI6bnVsbCwiU3R5bGUiOnsiJGlkIjoiNTgwIiwiU2hhcGUiOjcsIlNoYXBlVGhpY2tuZXNzIjowLCJEdXJhdGlvbkZvcm1hdCI6MCwiSW5jbHVkZU5vbldvcmtpbmdEYXlzSW5EdXJhdGlvbiI6ZmFsc2UsIlBlcmNlbnRhZ2VDb21wbGV0ZVN0eWxlIjp7IiRpZCI6IjU4MSIsIkZvbnRTZXR0aW5ncyI6eyIkaWQiOiI1ODIiLCJGb250U2l6ZSI6MTAsIkZvbnROYW1lIjoiQ2FsaWJyaSIsIklzQm9sZCI6ZmFsc2UsIklzSXRhbGljIjpmYWxzZSwiSXNVbmRlcmxpbmVkIjpmYWxzZSwiUGFyZW50U3R5bGUiOm51bGx9LCJBdXRvU2l6ZSI6MCwiRm9yZWdyb3VuZCI6eyIkcmVmIjoiNDE1In0sIk1heFdpZHRoIjoyMDAuMCwiTWF4SGVpZ2h0IjoiSW5maW5pdHkiLCJTbWFydEZvcmVncm91bmRJc0FjdGl2ZSI6ZmFsc2UsIkhvcml6b250YWxBbGlnbm1lbnQiOjAsIlZlcnRpY2FsQWxpZ25tZW50IjowLCJTbWFydEZvcmVncm91bmQiOm51bGwsIkJhY2tncm91bmRGaWxsVHlwZSI6MCwiTWFyZ2luIjp7IiRpZCI6IjU4MyIsIlRvcCI6MC4wLCJMZWZ0IjowLjAsIlJpZ2h0IjowLjAsIkJvdHRvbSI6MC4wfSwiUGFkZGluZyI6eyIkaWQiOiI1ODQiLCJUb3AiOjAuMCwiTGVmdCI6MC4wLCJSaWdodCI6MC4wLCJCb3R0b20iOjAuMH0sIkJhY2tncm91bmQiOnsiJHJlZiI6IjQ4In0sIklzVmlzaWJsZSI6dHJ1ZSwiV2lkdGgiOjAuMCwiSGVpZ2h0IjowLjAsIkJvcmRlclN0eWxlIjp7IiRpZCI6IjU4NSIsIkxpbmVDb2xvciI6bnVsbCwiTGluZVdlaWdodCI6MC4wLCJMaW5lVHlwZSI6MCwiUGFyZW50U3R5bGUiOm51bGx9LCJQYXJlbnRTdHlsZSI6bnVsbH0sIkR1cmF0aW9uU3R5bGUiOnsiJGlkIjoiNTg2IiwiRm9udFNldHRpbmdzIjp7IiRpZCI6IjU4NyIsIkZvbnRTaXplIjoxMCwiRm9udE5hbWUiOiJDYWxpYnJpIiwiSXNCb2xkIjpmYWxzZSwiSXNJdGFsaWMiOmZhbHNlLCJJc1VuZGVybGluZWQiOmZhbHNlLCJQYXJlbnRTdHlsZSI6bnVsbH0sIkF1dG9TaXplIjowLCJGb3JlZ3JvdW5kIjp7IiRpZCI6IjU4OCIsIkNvbG9yIjp7IiRyZWYiOiI1NCJ9fSwiTWF4V2lkdGgiOjIwMC4wLCJNYXhIZWlnaHQiOiJJbmZpbml0eSIsIlNtYXJ0Rm9yZWdyb3VuZElzQWN0aXZlIjpmYWxzZSwiSG9yaXpvbnRhbEFsaWdubWVudCI6MCwiVmVydGljYWxBbGlnbm1lbnQiOjAsIlNtYXJ0Rm9yZWdyb3VuZCI6bnVsbCwiQmFja2dyb3VuZEZpbGxUeXBlIjowLCJNYXJnaW4iOnsiJGlkIjoiNTg5IiwiVG9wIjowLjAsIkxlZnQiOjAuMCwiUmlnaHQiOjAuMCwiQm90dG9tIjowLjB9LCJQYWRkaW5nIjp7IiRpZCI6IjU5MCIsIlRvcCI6MC4wLCJMZWZ0IjowLjAsIlJpZ2h0IjowLjAsIkJvdHRvbSI6MC4wfSwiQmFja2dyb3VuZCI6eyIkcmVmIjoiNTcifSwiSXNWaXNpYmxlIjp0cnVlLCJXaWR0aCI6MC4wLCJIZWlnaHQiOjAuMCwiQm9yZGVyU3R5bGUiOnsiJGlkIjoiNTkxIiwiTGluZUNvbG9yIjpudWxsLCJMaW5lV2VpZ2h0IjowLjAsIkxpbmVUeXBlIjowLCJQYXJlbnRTdHlsZSI6bnVsbH0sIlBhcmVudFN0eWxlIjpudWxsfSwiSG9yaXpvbnRhbENvbm5lY3RvclN0eWxlIjp7IiRpZCI6IjU5MiIsIkxpbmVDb2xvciI6eyIkcmVmIjoiNjAifSwiTGluZVdlaWdodCI6MS4wLCJMaW5lVHlwZSI6MCwiUGFyZW50U3R5bGUiOm51bGx9LCJWZXJ0aWNhbENvbm5lY3RvclN0eWxlIjp7IiRpZCI6IjU5MyIsIkxpbmVDb2xvciI6eyIkcmVmIjoiNjM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1OTQiLCJNYXJnaW4iOnsiJGlkIjoiNTk1IiwiVG9wIjowLjAsIkxlZnQiOjQuMCwiUmlnaHQiOjQuMCwiQm90dG9tIjowLjB9LCJQYWRkaW5nIjp7IiRpZCI6IjU5NiIsIlRvcCI6MC4wLCJMZWZ0IjowLjAsIlJpZ2h0IjowLjAsIkJvdHRvbSI6MC4wfSwiQmFja2dyb3VuZCI6eyIkaWQiOiI1OTciLCJDb2xvciI6eyIkaWQiOiI1OTgiLCJBIjoyNTUsIlIiOjIzNywiRyI6MTI1LCJCIjo0OX19LCJJc1Zpc2libGUiOnRydWUsIldpZHRoIjowLjAsIkhlaWdodCI6MTMuNDI2NjY2NjY2NjY2Njc3LCJCb3JkZXJTdHlsZSI6eyIkaWQiOiI1OTkiLCJMaW5lQ29sb3IiOnsiJGlkIjoiNjAwIiwiJHR5cGUiOiJOTFJFLkNvbW1vbi5Eb20uU29saWRDb2xvckJydXNoLCBOTFJFLkNvbW1vbiIsIkNvbG9yIjp7IiRpZCI6IjYwMSIsIkEiOjI1NSwiUiI6MjU1LCJHIjowLCJCIjowfX0sIkxpbmVXZWlnaHQiOjAuMCwiTGluZVR5cGUiOjAsIlBhcmVudFN0eWxlIjpudWxsfSwiUGFyZW50U3R5bGUiOm51bGx9LCJUaXRsZVN0eWxlIjp7IiRpZCI6IjYwMiIsIkZvbnRTZXR0aW5ncyI6eyIkaWQiOiI2MDMiLCJGb250U2l6ZSI6MTEsIkZvbnROYW1lIjoiQ2FsaWJyaSIsIklzQm9sZCI6dHJ1ZSwiSXNJdGFsaWMiOmZhbHNlLCJJc1VuZGVybGluZWQiOmZhbHNlLCJQYXJlbnRTdHlsZSI6bnVsbH0sIkF1dG9TaXplIjoyLCJGb3JlZ3JvdW5kIjp7IiRpZCI6IjYwNCIsIkNvbG9yIjp7IiRpZCI6IjYwNSIsIkEiOjI1NSwiUiI6MjU1LCJHIjoyNTUsIkIiOjI1NX19LCJNYXhXaWR0aCI6NjYuMjczMzMzMzMzMzMzMzQxLCJNYXhIZWlnaHQiOiJJbmZpbml0eSIsIlNtYXJ0Rm9yZWdyb3VuZElzQWN0aXZlIjpmYWxzZSwiSG9yaXpvbnRhbEFsaWdubWVudCI6MSwiVmVydGljYWxBbGlnbm1lbnQiOjAsIlNtYXJ0Rm9yZWdyb3VuZCI6bnVsbCwiQmFja2dyb3VuZEZpbGxUeXBlIjowLCJNYXJnaW4iOnsiJGlkIjoiNjA2IiwiVG9wIjowLjAsIkxlZnQiOjAuMCwiUmlnaHQiOjAuMCwiQm90dG9tIjowLjB9LCJQYWRkaW5nIjp7IiRpZCI6IjYwNyIsIlRvcCI6MC4wLCJMZWZ0IjowLjAsIlJpZ2h0IjowLjAsIkJvdHRvbSI6MC4wfSwiQmFja2dyb3VuZCI6eyIkcmVmIjoiNzkifSwiSXNWaXNpYmxlIjp0cnVlLCJXaWR0aCI6MC4wLCJIZWlnaHQiOjAuMCwiQm9yZGVyU3R5bGUiOnsiJGlkIjoiNjA4IiwiTGluZUNvbG9yIjpudWxsLCJMaW5lV2VpZ2h0IjowLjAsIkxpbmVUeXBlIjowLCJQYXJlbnRTdHlsZSI6bnVsbH0sIlBhcmVudFN0eWxlIjpudWxsfSwiRGF0ZVN0eWxlIjp7IiRpZCI6IjYwOSIsIkZvbnRTZXR0aW5ncyI6eyIkaWQiOiI2MTAiLCJGb250U2l6ZSI6MTAsIkZvbnROYW1lIjoiQ2FsaWJyaSIsIklzQm9sZCI6ZmFsc2UsIklzSXRhbGljIjpmYWxzZSwiSXNVbmRlcmxpbmVkIjpmYWxzZSwiUGFyZW50U3R5bGUiOm51bGx9LCJBdXRvU2l6ZSI6MCwiRm9yZWdyb3VuZCI6eyIkcmVmIjoiODMifSwiTWF4V2lkdGgiOjIwMC4wLCJNYXhIZWlnaHQiOiJJbmZpbml0eSIsIlNtYXJ0Rm9yZWdyb3VuZElzQWN0aXZlIjpmYWxzZSwiSG9yaXpvbnRhbEFsaWdubWVudCI6MiwiVmVydGljYWxBbGlnbm1lbnQiOjAsIlNtYXJ0Rm9yZWdyb3VuZCI6bnVsbCwiQmFja2dyb3VuZEZpbGxUeXBlIjowLCJNYXJnaW4iOnsiJGlkIjoiNjExIiwiVG9wIjowLjAsIkxlZnQiOjAuMCwiUmlnaHQiOjAuMCwiQm90dG9tIjowLjB9LCJQYWRkaW5nIjp7IiRpZCI6IjYxMiIsIlRvcCI6MC4wLCJMZWZ0IjowLjAsIlJpZ2h0IjowLjAsIkJvdHRvbSI6MC4wfSwiQmFja2dyb3VuZCI6eyIkcmVmIjoiODcifSwiSXNWaXNpYmxlIjp0cnVlLCJXaWR0aCI6MC4wLCJIZWlnaHQiOjAuMCwiQm9yZGVyU3R5bGUiOnsiJGlkIjoiNjEzIiwiTGluZUNvbG9yIjpudWxsLCJMaW5lV2VpZ2h0IjowLjAsIkxpbmVUeXBlIjowLCJQYXJlbnRTdHlsZSI6bnVsbH0sIlBhcmVudFN0eWxlIjpudWxsfSwiRGF0ZUZvcm1hdCI6eyIkaWQiOiI2MT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E1IiwiRm9ybWF0IjowLCJJc1Zpc2libGUiOmZhbHNlLCJMYXN0S25vd25WaXNpYmlsaXR5U3RhdGUiOmZhbHNlfSwiSXNWaXNpYmxlIjp0cnVlLCJQYXJlbnRTdHlsZSI6bnVsbH0sIkluZGV4IjoyMCwiU21hcnREdXJhdGlvbkFjdGl2YXRlZCI6ZmFsc2UsIkRhdGVGb3JtYXQiOnsiJHJlZiI6IjYxNCJ9LCJXZWVrTnVtYmVyaW5nIjp7IiRpZCI6IjYxNiIsIkZvcm1hdCI6MCwiSXNWaXNpYmxlIjpmYWxzZSwiTGFzdEtub3duVmlzaWJpbGl0eVN0YXRlIjpmYWxzZX0sIklkIjoiNDBjNzY5NmMtOGIzYS00YjFkLWI4M2QtNzY3MzBlNWQ5MmMyIiwiSW1wb3J0SWQiOm51bGwsIlRpdGxlIjoiUHJpY2UgUmVzZWFyY2giLCJOb3RlIjpudWxsLCJIeXBlcmxpbmsiOnsiJGlkIjoiNjE3IiwiQWRkcmVzcyI6IiIsIlN1YkFkZHJlc3MiOiIifSwiSXNDaGFuZ2VkIjpmYWxzZSwiSXNOZXciOmZhbHNlfX1dLCJfbWlsZXN0b25lcyI6W10sIklkIjoiZGFiOWQ0OTEtYzcxYi00ZDk5LWFlYTEtM2NhYzAxZDIyNzJmIiwiSXNTaW5nbGVJdGVtUm93IjpmYWxzZX0seyIkaWQiOiI2MTgiLCJfdGFza3MiOlt7IiRpZCI6IjYxOSIsIl9hdHRhY2hlZE1pbGVzdG9uZXMiOltdLCJUYXNrRGVmaW5pdGlvbiI6eyIkaWQiOiI2MjAiLCJHcm91cE5hbWUiOm51bGwsIlN0YXJ0RGF0ZSI6IjIwMTktMDctMDdUMDA6MDA6MDBaIiwiRW5kRGF0ZSI6IjIwMTktMDktMTRUMjM6NTk6MDBaIiwiUGVyY2VudGFnZUNvbXBsZXRlIjpudWxsLCJTdHlsZSI6eyIkaWQiOiI2MjEiLCJTaGFwZSI6NywiU2hhcGVUaGlja25lc3MiOjAsIkR1cmF0aW9uRm9ybWF0IjowLCJJbmNsdWRlTm9uV29ya2luZ0RheXNJbkR1cmF0aW9uIjpmYWxzZSwiUGVyY2VudGFnZUNvbXBsZXRlU3R5bGUiOnsiJGlkIjoiNjIyIiwiRm9udFNldHRpbmdzIjp7IiRpZCI6IjYyMyIsIkZvbnRTaXplIjoxMCwiRm9udE5hbWUiOiJDYWxpYnJpIiwiSXNCb2xkIjpmYWxzZSwiSXNJdGFsaWMiOmZhbHNlLCJJc1VuZGVybGluZWQiOmZhbHNlLCJQYXJlbnRTdHlsZSI6bnVsbH0sIkF1dG9TaXplIjowLCJGb3JlZ3JvdW5kIjp7IiRyZWYiOiI0MTUifSwiTWF4V2lkdGgiOjIwMC4wLCJNYXhIZWlnaHQiOiJJbmZpbml0eSIsIlNtYXJ0Rm9yZWdyb3VuZElzQWN0aXZlIjpmYWxzZSwiSG9yaXpvbnRhbEFsaWdubWVudCI6MCwiVmVydGljYWxBbGlnbm1lbnQiOjAsIlNtYXJ0Rm9yZWdyb3VuZCI6bnVsbCwiQmFja2dyb3VuZEZpbGxUeXBlIjowLCJNYXJnaW4iOnsiJGlkIjoiNjI0IiwiVG9wIjowLjAsIkxlZnQiOjAuMCwiUmlnaHQiOjAuMCwiQm90dG9tIjowLjB9LCJQYWRkaW5nIjp7IiRpZCI6IjYyNSIsIlRvcCI6MC4wLCJMZWZ0IjowLjAsIlJpZ2h0IjowLjAsIkJvdHRvbSI6MC4wfSwiQmFja2dyb3VuZCI6eyIkcmVmIjoiNDgifSwiSXNWaXNpYmxlIjp0cnVlLCJXaWR0aCI6MC4wLCJIZWlnaHQiOjAuMCwiQm9yZGVyU3R5bGUiOnsiJGlkIjoiNjI2IiwiTGluZUNvbG9yIjpudWxsLCJMaW5lV2VpZ2h0IjowLjAsIkxpbmVUeXBlIjowLCJQYXJlbnRTdHlsZSI6bnVsbH0sIlBhcmVudFN0eWxlIjpudWxsfSwiRHVyYXRpb25TdHlsZSI6eyIkaWQiOiI2MjciLCJGb250U2V0dGluZ3MiOnsiJGlkIjoiNjI4IiwiRm9udFNpemUiOjEwLCJGb250TmFtZSI6IkNhbGlicmkiLCJJc0JvbGQiOmZhbHNlLCJJc0l0YWxpYyI6ZmFsc2UsIklzVW5kZXJsaW5lZCI6ZmFsc2UsIlBhcmVudFN0eWxlIjpudWxsfSwiQXV0b1NpemUiOjAsIkZvcmVncm91bmQiOnsiJGlkIjoiNjI5IiwiQ29sb3IiOnsiJHJlZiI6IjU0In19LCJNYXhXaWR0aCI6MjAwLjAsIk1heEhlaWdodCI6IkluZmluaXR5IiwiU21hcnRGb3JlZ3JvdW5kSXNBY3RpdmUiOmZhbHNlLCJIb3Jpem9udGFsQWxpZ25tZW50IjowLCJWZXJ0aWNhbEFsaWdubWVudCI6MCwiU21hcnRGb3JlZ3JvdW5kIjpudWxsLCJCYWNrZ3JvdW5kRmlsbFR5cGUiOjAsIk1hcmdpbiI6eyIkaWQiOiI2MzAiLCJUb3AiOjAuMCwiTGVmdCI6MC4wLCJSaWdodCI6MC4wLCJCb3R0b20iOjAuMH0sIlBhZGRpbmciOnsiJGlkIjoiNjMxIiwiVG9wIjowLjAsIkxlZnQiOjAuMCwiUmlnaHQiOjAuMCwiQm90dG9tIjowLjB9LCJCYWNrZ3JvdW5kIjp7IiRyZWYiOiI1NyJ9LCJJc1Zpc2libGUiOnRydWUsIldpZHRoIjowLjAsIkhlaWdodCI6MC4wLCJCb3JkZXJTdHlsZSI6eyIkaWQiOiI2MzIiLCJMaW5lQ29sb3IiOm51bGwsIkxpbmVXZWlnaHQiOjAuMCwiTGluZVR5cGUiOjAsIlBhcmVudFN0eWxlIjpudWxsfSwiUGFyZW50U3R5bGUiOm51bGx9LCJIb3Jpem9udGFsQ29ubmVjdG9yU3R5bGUiOnsiJGlkIjoiNjMzIiwiTGluZUNvbG9yIjp7IiRyZWYiOiI2MCJ9LCJMaW5lV2VpZ2h0IjoxLjAsIkxpbmVUeXBlIjowLCJQYXJlbnRTdHlsZSI6bnVsbH0sIlZlcnRpY2FsQ29ubmVjdG9yU3R5bGUiOnsiJGlkIjoiNjM0IiwiTGluZUNvbG9yIjp7IiRyZWYiOiI2My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YzNSIsIk1hcmdpbiI6eyIkaWQiOiI2MzYiLCJUb3AiOjAuMCwiTGVmdCI6NC4wLCJSaWdodCI6NC4wLCJCb3R0b20iOjAuMH0sIlBhZGRpbmciOnsiJGlkIjoiNjM3IiwiVG9wIjowLjAsIkxlZnQiOjAuMCwiUmlnaHQiOjAuMCwiQm90dG9tIjowLjB9LCJCYWNrZ3JvdW5kIjp7IiRpZCI6IjYzOCIsIkNvbG9yIjp7IiRpZCI6IjYzOSIsIkEiOjI1NSwiUiI6MjM3LCJHIjoxMjUsIkIiOjQ5fX0sIklzVmlzaWJsZSI6dHJ1ZSwiV2lkdGgiOjAuMCwiSGVpZ2h0IjoxMy40MjY2NjY2NjY2NjY2NzcsIkJvcmRlclN0eWxlIjp7IiRpZCI6IjY0MCIsIkxpbmVDb2xvciI6eyIkaWQiOiI2NDEiLCIkdHlwZSI6Ik5MUkUuQ29tbW9uLkRvbS5Tb2xpZENvbG9yQnJ1c2gsIE5MUkUuQ29tbW9uIiwiQ29sb3IiOnsiJGlkIjoiNjQyIiwiQSI6MjU1LCJSIjoyNTUsIkciOjAsIkIiOjB9fSwiTGluZVdlaWdodCI6MC4wLCJMaW5lVHlwZSI6MCwiUGFyZW50U3R5bGUiOm51bGx9LCJQYXJlbnRTdHlsZSI6bnVsbH0sIlRpdGxlU3R5bGUiOnsiJGlkIjoiNjQzIiwiRm9udFNldHRpbmdzIjp7IiRpZCI6IjY0NCIsIkZvbnRTaXplIjoxMSwiRm9udE5hbWUiOiJDYWxpYnJpIiwiSXNCb2xkIjp0cnVlLCJJc0l0YWxpYyI6ZmFsc2UsIklzVW5kZXJsaW5lZCI6ZmFsc2UsIlBhcmVudFN0eWxlIjpudWxsfSwiQXV0b1NpemUiOjAsIkZvcmVncm91bmQiOnsiJGlkIjoiNjQ1IiwiQ29sb3IiOnsiJGlkIjoiNjQ2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Y0NyIsIlRvcCI6MC4wLCJMZWZ0IjowLjAsIlJpZ2h0IjowLjAsIkJvdHRvbSI6MC4wfSwiUGFkZGluZyI6eyIkaWQiOiI2NDgiLCJUb3AiOjAuMCwiTGVmdCI6MC4wLCJSaWdodCI6MC4wLCJCb3R0b20iOjAuMH0sIkJhY2tncm91bmQiOnsiJHJlZiI6Ijc5In0sIklzVmlzaWJsZSI6dHJ1ZSwiV2lkdGgiOjAuMCwiSGVpZ2h0IjowLjAsIkJvcmRlclN0eWxlIjp7IiRpZCI6IjY0OSIsIkxpbmVDb2xvciI6bnVsbCwiTGluZVdlaWdodCI6MC4wLCJMaW5lVHlwZSI6MCwiUGFyZW50U3R5bGUiOm51bGx9LCJQYXJlbnRTdHlsZSI6bnVsbH0sIkRhdGVTdHlsZSI6eyIkaWQiOiI2NTAiLCJGb250U2V0dGluZ3MiOnsiJGlkIjoiNjUxIiwiRm9udFNpemUiOjEwLCJGb250TmFtZSI6IkNhbGlicmkiLCJJc0JvbGQiOmZhbHNlLCJJc0l0YWxpYyI6ZmFsc2UsIklzVW5kZXJsaW5lZCI6ZmFsc2UsIlBhcmVudFN0eWxlIjpudWxsfSwiQXV0b1NpemUiOjAsIkZvcmVncm91bmQiOnsiJHJlZiI6IjgzIn0sIk1heFdpZHRoIjoyMDAuMCwiTWF4SGVpZ2h0IjoiSW5maW5pdHkiLCJTbWFydEZvcmVncm91bmRJc0FjdGl2ZSI6ZmFsc2UsIkhvcml6b250YWxBbGlnbm1lbnQiOjIsIlZlcnRpY2FsQWxpZ25tZW50IjowLCJTbWFydEZvcmVncm91bmQiOm51bGwsIkJhY2tncm91bmRGaWxsVHlwZSI6MCwiTWFyZ2luIjp7IiRpZCI6IjY1MiIsIlRvcCI6MC4wLCJMZWZ0IjowLjAsIlJpZ2h0IjowLjAsIkJvdHRvbSI6MC4wfSwiUGFkZGluZyI6eyIkaWQiOiI2NTMiLCJUb3AiOjAuMCwiTGVmdCI6MC4wLCJSaWdodCI6MC4wLCJCb3R0b20iOjAuMH0sIkJhY2tncm91bmQiOnsiJHJlZiI6Ijg3In0sIklzVmlzaWJsZSI6dHJ1ZSwiV2lkdGgiOjAuMCwiSGVpZ2h0IjowLjAsIkJvcmRlclN0eWxlIjp7IiRpZCI6IjY1NCIsIkxpbmVDb2xvciI6bnVsbCwiTGluZVdlaWdodCI6MC4wLCJMaW5lVHlwZSI6MCwiUGFyZW50U3R5bGUiOm51bGx9LCJQYXJlbnRTdHlsZSI6bnVsbH0sIkRhdGVGb3JtYXQiOnsiJGlkIjoiNjU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1NiIsIkZvcm1hdCI6MCwiSXNWaXNpYmxlIjpmYWxzZSwiTGFzdEtub3duVmlzaWJpbGl0eVN0YXRlIjpmYWxzZX0sIklzVmlzaWJsZSI6dHJ1ZSwiUGFyZW50U3R5bGUiOm51bGx9LCJJbmRleCI6MjEsIlNtYXJ0RHVyYXRpb25BY3RpdmF0ZWQiOmZhbHNlLCJEYXRlRm9ybWF0Ijp7IiRyZWYiOiI2NTUifSwiV2Vla051bWJlcmluZyI6eyIkaWQiOiI2NTciLCJGb3JtYXQiOjAsIklzVmlzaWJsZSI6ZmFsc2UsIkxhc3RLbm93blZpc2liaWxpdHlTdGF0ZSI6ZmFsc2V9LCJJZCI6ImYxYjAzYjlmLWFkYjItNDZkNi1iNzRlLWVmNjZkMmM2NjJkMSIsIkltcG9ydElkIjpudWxsLCJUaXRsZSI6Ik9iamVjdGl2ZXMiLCJOb3RlIjpudWxsLCJIeXBlcmxpbmsiOnsiJGlkIjoiNjU4IiwiQWRkcmVzcyI6IiIsIlN1YkFkZHJlc3MiOiIifSwiSXNDaGFuZ2VkIjpmYWxzZSwiSXNOZXciOmZhbHNlfX1dLCJfbWlsZXN0b25lcyI6W10sIklkIjoiMDAwMDAwMDAtMDAwMC0wMDAwLTAwMDAtMDAwMDAwMDAwMDAwIiwiSXNTaW5nbGVJdGVtUm93Ijp0cnVlfSx7IiRpZCI6IjY1OSIsIl90YXNrcyI6W3siJGlkIjoiNjYwIiwiX2F0dGFjaGVkTWlsZXN0b25lcyI6W10sIlRhc2tEZWZpbml0aW9uIjp7IiRpZCI6IjY2MSIsIkdyb3VwTmFtZSI6IiIsIlN0YXJ0RGF0ZSI6IjIwMTktMDgtMDNUMDA6MDA6MDBaIiwiRW5kRGF0ZSI6IjIwMTktMTAtMjhUMDU6Mzg6MDBaIiwiUGVyY2VudGFnZUNvbXBsZXRlIjo3NS4wLCJTdHlsZSI6eyIkaWQiOiI2NjIiLCJTaGFwZSI6NywiU2hhcGVUaGlja25lc3MiOjAsIkR1cmF0aW9uRm9ybWF0IjowLCJJbmNsdWRlTm9uV29ya2luZ0RheXNJbkR1cmF0aW9uIjpmYWxzZSwiUGVyY2VudGFnZUNvbXBsZXRlU3R5bGUiOnsiJGlkIjoiNjYzIiwiRm9udFNldHRpbmdzIjp7IiRpZCI6IjY2NCIsIkZvbnRTaXplIjoxMCwiRm9udE5hbWUiOiJDYWxpYnJpIiwiSXNCb2xkIjpmYWxzZSwiSXNJdGFsaWMiOmZhbHNlLCJJc1VuZGVybGluZWQiOmZhbHNlLCJQYXJlbnRTdHlsZSI6bnVsbH0sIkF1dG9TaXplIjowLCJGb3JlZ3JvdW5kIjp7IiRyZWYiOiIxNDIifSwiTWF4V2lkdGgiOjIwMC4wLCJNYXhIZWlnaHQiOiJJbmZpbml0eSIsIlNtYXJ0Rm9yZWdyb3VuZElzQWN0aXZlIjpmYWxzZSwiSG9yaXpvbnRhbEFsaWdubWVudCI6MCwiVmVydGljYWxBbGlnbm1lbnQiOjAsIlNtYXJ0Rm9yZWdyb3VuZCI6bnVsbCwiQmFja2dyb3VuZEZpbGxUeXBlIjowLCJNYXJnaW4iOnsiJHJlZiI6IjE0NCJ9LCJQYWRkaW5nIjp7IiRyZWYiOiIxNDUifSwiQmFja2dyb3VuZCI6eyIkcmVmIjoiMTQ2In0sIklzVmlzaWJsZSI6dHJ1ZSwiV2lkdGgiOjAuMCwiSGVpZ2h0IjowLjAsIkJvcmRlclN0eWxlIjp7IiRpZCI6IjY2NSIsIkxpbmVDb2xvciI6bnVsbCwiTGluZVdlaWdodCI6MC4wLCJMaW5lVHlwZSI6MCwiUGFyZW50U3R5bGUiOm51bGx9LCJQYXJlbnRTdHlsZSI6bnVsbH0sIkR1cmF0aW9uU3R5bGUiOnsiJGlkIjoiNjY2IiwiRm9udFNldHRpbmdzIjp7IiRpZCI6IjY2NyIsIkZvbnRTaXplIjoxMCwiRm9udE5hbWUiOiJDYWxpYnJpIiwiSXNCb2xkIjpmYWxzZSwiSXNJdGFsaWMiOmZhbHNlLCJJc1VuZGVybGluZWQiOmZhbHNlLCJQYXJlbnRTdHlsZSI6bnVsbH0sIkF1dG9TaXplIjowLCJGb3JlZ3JvdW5kIjp7IiRyZWYiOiIxNTAifSwiTWF4V2lkdGgiOjIwMC4wLCJNYXhIZWlnaHQiOiJJbmZpbml0eSIsIlNtYXJ0Rm9yZWdyb3VuZElzQWN0aXZlIjpmYWxzZSwiSG9yaXpvbnRhbEFsaWdubWVudCI6MCwiVmVydGljYWxBbGlnbm1lbnQiOjAsIlNtYXJ0Rm9yZWdyb3VuZCI6bnVsbCwiQmFja2dyb3VuZEZpbGxUeXBlIjowLCJNYXJnaW4iOnsiJHJlZiI6IjE1MiJ9LCJQYWRkaW5nIjp7IiRyZWYiOiIxNTMifSwiQmFja2dyb3VuZCI6eyIkcmVmIjoiMTU0In0sIklzVmlzaWJsZSI6dHJ1ZSwiV2lkdGgiOjAuMCwiSGVpZ2h0IjowLjAsIkJvcmRlclN0eWxlIjp7IiRpZCI6IjY2OCIsIkxpbmVDb2xvciI6bnVsbCwiTGluZVdlaWdodCI6MC4wLCJMaW5lVHlwZSI6MCwiUGFyZW50U3R5bGUiOm51bGx9LCJQYXJlbnRTdHlsZSI6bnVsbH0sIkhvcml6b250YWxDb25uZWN0b3JTdHlsZSI6eyIkaWQiOiI2NjkiLCJMaW5lQ29sb3IiOnsiJHJlZiI6IjE1NyJ9LCJMaW5lV2VpZ2h0IjoxLjAsIkxpbmVUeXBlIjowLCJQYXJlbnRTdHlsZSI6bnVsbH0sIlZlcnRpY2FsQ29ubmVjdG9yU3R5bGUiOnsiJGlkIjoiNjcwIiwiTGluZUNvbG9yIjp7IiRyZWYiOiIxNj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2NzEiLCJNYXJnaW4iOnsiJHJlZiI6IjE2MyJ9LCJQYWRkaW5nIjp7IiRyZWYiOiIxNjQifSwiQmFja2dyb3VuZCI6eyIkaWQiOiI2NzIiLCJDb2xvciI6eyIkaWQiOiI2NzMiLCJBIjoyNTUsIlIiOjIzNywiRyI6MTI1LCJCIjo0OX19LCJJc1Zpc2libGUiOnRydWUsIldpZHRoIjowLjAsIkhlaWdodCI6MTMuNDI2NjY2NjY2NjY2Njc3LCJCb3JkZXJTdHlsZSI6eyIkaWQiOiI2NzQiLCJMaW5lQ29sb3IiOnsiJHJlZiI6IjE2OCJ9LCJMaW5lV2VpZ2h0IjowLjAsIkxpbmVUeXBlIjowLCJQYXJlbnRTdHlsZSI6bnVsbH0sIlBhcmVudFN0eWxlIjpudWxsfSwiVGl0bGVTdHlsZSI6eyIkaWQiOiI2NzUiLCJGb250U2V0dGluZ3MiOnsiJGlkIjoiNjc2IiwiRm9udFNpemUiOjExLCJGb250TmFtZSI6IkNhbGlicmkiLCJJc0JvbGQiOnRydWUsIklzSXRhbGljIjpmYWxzZSwiSXNVbmRlcmxpbmVkIjpmYWxzZSwiUGFyZW50U3R5bGUiOm51bGx9LCJBdXRvU2l6ZSI6MiwiRm9yZWdyb3VuZCI6eyIkaWQiOiI2NzciLCJDb2xvciI6eyIkaWQiOiI2NzgiLCJBIjoyNTUsIlIiOjI1NSwiRyI6MjU1LCJCIjoyNTV9fSwiTWF4V2lkdGgiOjk1Ljk0MDAwMDAwMDAwMDAxMiwiTWF4SGVpZ2h0IjoiSW5maW5pdHkiLCJTbWFydEZvcmVncm91bmRJc0FjdGl2ZSI6ZmFsc2UsIkhvcml6b250YWxBbGlnbm1lbnQiOjEsIlZlcnRpY2FsQWxpZ25tZW50IjowLCJTbWFydEZvcmVncm91bmQiOm51bGwsIkJhY2tncm91bmRGaWxsVHlwZSI6MCwiTWFyZ2luIjp7IiRyZWYiOiIxNzQifSwiUGFkZGluZyI6eyIkcmVmIjoiMTc1In0sIkJhY2tncm91bmQiOnsiJHJlZiI6IjE3NiJ9LCJJc1Zpc2libGUiOnRydWUsIldpZHRoIjowLjAsIkhlaWdodCI6MC4wLCJCb3JkZXJTdHlsZSI6eyIkaWQiOiI2NzkiLCJMaW5lQ29sb3IiOm51bGwsIkxpbmVXZWlnaHQiOjAuMCwiTGluZVR5cGUiOjAsIlBhcmVudFN0eWxlIjpudWxsfSwiUGFyZW50U3R5bGUiOm51bGx9LCJEYXRlU3R5bGUiOnsiJGlkIjoiNjgwIiwiRm9udFNldHRpbmdzIjp7IiRpZCI6IjY4MSIsIkZvbnRTaXplIjoxMCwiRm9udE5hbWUiOiJDYWxpYnJpIiwiSXNCb2xkIjpmYWxzZSwiSXNJdGFsaWMiOmZhbHNlLCJJc1VuZGVybGluZWQiOmZhbHNlLCJQYXJlbnRTdHlsZSI6bnVsbH0sIkF1dG9TaXplIjowLCJGb3JlZ3JvdW5kIjp7IiRyZWYiOiI4MyJ9LCJNYXhXaWR0aCI6MjAwLjAsIk1heEhlaWdodCI6IkluZmluaXR5IiwiU21hcnRGb3JlZ3JvdW5kSXNBY3RpdmUiOmZhbHNlLCJIb3Jpem9udGFsQWxpZ25tZW50IjowLCJWZXJ0aWNhbEFsaWdubWVudCI6MCwiU21hcnRGb3JlZ3JvdW5kIjpudWxsLCJCYWNrZ3JvdW5kRmlsbFR5cGUiOjAsIk1hcmdpbiI6eyIkcmVmIjoiMTgwIn0sIlBhZGRpbmciOnsiJHJlZiI6IjE4MSJ9LCJCYWNrZ3JvdW5kIjp7IiRyZWYiOiIxODIifSwiSXNWaXNpYmxlIjp0cnVlLCJXaWR0aCI6MC4wLCJIZWlnaHQiOjAuMCwiQm9yZGVyU3R5bGUiOnsiJGlkIjoiNjgyIiwiTGluZUNvbG9yIjpudWxsLCJMaW5lV2VpZ2h0IjowLjAsIkxpbmVUeXBlIjowLCJQYXJlbnRTdHlsZSI6bnVsbH0sIlBhcmVudFN0eWxlIjpudWxsfSwiRGF0ZUZvcm1hdCI6eyIkcmVmIjoiMTg0In0sIldlZWtOdW1iZXJpbmciOnsiJGlkIjoiNjgzIiwiRm9ybWF0IjowLCJJc1Zpc2libGUiOmZhbHNlLCJMYXN0S25vd25WaXNpYmlsaXR5U3RhdGUiOmZhbHNlfSwiSXNWaXNpYmxlIjp0cnVlLCJQYXJlbnRTdHlsZSI6bnVsbH0sIkluZGV4IjoyMiwiU21hcnREdXJhdGlvbkFjdGl2YXRlZCI6ZmFsc2UsIkRhdGVGb3JtYXQiOnsiJHJlZiI6IjE4NCJ9LCJXZWVrTnVtYmVyaW5nIjp7IiRpZCI6IjY4NCIsIkZvcm1hdCI6MCwiSXNWaXNpYmxlIjpmYWxzZSwiTGFzdEtub3duVmlzaWJpbGl0eVN0YXRlIjpmYWxzZX0sIklkIjoiYzYwOTEwMDktNmQ1YS00YjZmLTlkZTctNmI2M2ZlYWRjZjk0IiwiSW1wb3J0SWQiOm51bGwsIlRpdGxlIjoiU2FsZXMgVHJlbmRzIEFuYWx5c2lzIiwiTm90ZSI6bnVsbCwiSHlwZXJsaW5rIjp7IiRpZCI6IjY4NSIsIkFkZHJlc3MiOiIiLCJTdWJBZGRyZXNzIjoiIn0sIklzQ2hhbmdlZCI6ZmFsc2UsIklzTmV3IjpmYWxzZX19XSwiX21pbGVzdG9uZXMiOltdLCJJZCI6IjAwMDAwMDAwLTAwMDAtMDAwMC0wMDAwLTAwMDAwMDAwMDAwMCIsIklzU2luZ2xlSXRlbVJvdyI6dHJ1ZX1dLCJJbmRleCI6MCwiSWQiOiIwY2Y1Y2UzMy02NTM2LTQ5OTAtYTZjOC00NWJjOTdmMjM4ZDUiLCJIZWFkZXJUZXh0IjpudWxsLCJJc0RlZmF1bHQiOnRydWUsIlN0eWxlIjp7IiRpZCI6IjY4NiIsIkhlYWRlclN0eWxlIjp7IiRpZCI6IjY4NyIsIlRleHRTdHlsZSI6eyIkaWQiOiI2ODgiLCJGb250U2V0dGluZ3MiOnsiJGlkIjoiNjg5IiwiRm9udFNpemUiOjExLCJGb250TmFtZSI6IkNhbGlicmkiLCJJc0JvbGQiOmZhbHNlLCJJc0l0YWxpYyI6ZmFsc2UsIklzVW5kZXJsaW5lZCI6ZmFsc2UsIlBhcmVudFN0eWxlIjpudWxsfSwiQXV0b1NpemUiOjAsIkZvcmVncm91bmQiOnsiJGlkIjoiNjkwIiwiQ29sb3IiOnsiJGlkIjoiNjkx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NjkyIiwiVG9wIjowLjAsIkxlZnQiOjAuMCwiUmlnaHQiOjAuMCwiQm90dG9tIjowLjB9LCJQYWRkaW5nIjp7IiRpZCI6IjY5MyIsIlRvcCI6MC4wLCJMZWZ0IjowLjAsIlJpZ2h0IjowLjAsIkJvdHRvbSI6MC4wfSwiQmFja2dyb3VuZCI6bnVsbCwiSXNWaXNpYmxlIjp0cnVlLCJXaWR0aCI6MC4wLCJIZWlnaHQiOjAuMCwiQm9yZGVyU3R5bGUiOm51bGwsIlBhcmVudFN0eWxlIjpudWxsfSwiUmVjdGFuZ2xlU3R5bGUiOnsiJGlkIjoiNjk0IiwiTWFyZ2luIjp7IiRpZCI6IjY5NSIsIlRvcCI6MC4wLCJMZWZ0IjowLjAsIlJpZ2h0IjowLjAsIkJvdHRvbSI6MC4wfSwiUGFkZGluZyI6eyIkaWQiOiI2OTYiLCJUb3AiOjAuMCwiTGVmdCI6MC4wLCJSaWdodCI6MC4wLCJCb3R0b20iOjAuMH0sIkJhY2tncm91bmQiOnsiJGlkIjoiNjk3IiwiQ29sb3IiOnsiJGlkIjoiNjk4IiwiQSI6NjMsIlIiOjIzNywiRyI6MTI1LCJCIjo0OX19LCJJc1Zpc2libGUiOnRydWUsIldpZHRoIjowLjAsIkhlaWdodCI6MC4wLCJCb3JkZXJTdHlsZSI6eyIkaWQiOiI2OTkiLCJMaW5lQ29sb3IiOnsiJGlkIjoiNzAwIiwiJHR5cGUiOiJOTFJFLkNvbW1vbi5Eb20uU29saWRDb2xvckJydXNoLCBOTFJFLkNvbW1vbiIsIkNvbG9yIjp7IiRpZCI6IjcwMSIsIkEiOjI1NSwiUiI6MjU1LCJHIjowLCJCIjowfX0sIkxpbmVXZWlnaHQiOjAuMCwiTGluZVR5cGUiOjAsIlBhcmVudFN0eWxlIjpudWxsfSwiUGFyZW50U3R5bGUiOm51bGx9LCJNYXJnaW4iOnsiJGlkIjoiNzAyIiwiVG9wIjowLjAsIkxlZnQiOjAuMCwiUmlnaHQiOjAuMCwiQm90dG9tIjowLjB9LCJQYWRkaW5nIjp7IiRpZCI6IjcwMyIsIlRvcCI6MC4wLCJMZWZ0IjowLjAsIlJpZ2h0IjowLjAsIkJvdHRvbSI6MC4wfSwiQmFja2dyb3VuZCI6bnVsbCwiSXNWaXNpYmxlIjp0cnVlLCJXaWR0aCI6MC4wLCJIZWlnaHQiOjAuMCwiQm9yZGVyU3R5bGUiOm51bGwsIlBhcmVudFN0eWxlIjpudWxsfSwiQmFja2dyb3VuZFN0eWxlIjp7IiRpZCI6IjcwNCIsIk1hcmdpbiI6eyIkaWQiOiI3MDUiLCJUb3AiOjAuMCwiTGVmdCI6MC4wLCJSaWdodCI6MC4wLCJCb3R0b20iOjAuMH0sIlBhZGRpbmciOnsiJGlkIjoiNzA2IiwiVG9wIjowLjAsIkxlZnQiOjAuMCwiUmlnaHQiOjAuMCwiQm90dG9tIjowLjB9LCJCYWNrZ3JvdW5kIjp7IiRpZCI6IjcwNyIsIkNvbG9yIjp7IiRpZCI6IjcwOCIsIkEiOjUxLCJSIjoxNjUsIkciOjE2NSwiQiI6MTY1fX0sIklzVmlzaWJsZSI6dHJ1ZSwiV2lkdGgiOjAuMCwiSGVpZ2h0IjowLjAsIkJvcmRlclN0eWxlIjp7IiRpZCI6IjcwOSIsIkxpbmVDb2xvciI6eyIkaWQiOiI3MTAiLCIkdHlwZSI6Ik5MUkUuQ29tbW9uLkRvbS5Tb2xpZENvbG9yQnJ1c2gsIE5MUkUuQ29tbW9uIiwiQ29sb3IiOnsiJGlkIjoiNzExIiwiQSI6MjU1LCJSIjoyNTUsIkciOjAsIkIiOjB9fSwiTGluZVdlaWdodCI6MC4wLCJMaW5lVHlwZSI6MCwiUGFyZW50U3R5bGUiOm51bGx9LCJQYXJlbnRTdHlsZSI6bnVsbH0sIk1hcmdpbiI6eyIkaWQiOiI3MTIiLCJUb3AiOjAuMCwiTGVmdCI6MC4wLCJSaWdodCI6MC4wLCJCb3R0b20iOjAuMH0sIlBhZGRpbmciOnsiJGlkIjoiNzEzIiwiVG9wIjowLjAsIkxlZnQiOjAuMCwiUmlnaHQiOjAuMCwiQm90dG9tIjowLjB9LCJJc1Zpc2libGUiOnRydWUsIldpZHRoIjowLjAsIkhlaWdodCI6MC4wLCJCb3JkZXJTdHlsZSI6bnVsbCwiUGFyZW50U3R5bGUiOm51bGx9fV0sIklkIjoiMDg5ZDdlYjktODgyNy00NTI3LTk0OGEtMWVmNDY0NmU4NzQ2IiwiSW5kZXgiOjEzLCJIZWFkZXJUZXh0IjoiU3RyYXRlZ3kiLCJTdHlsZSI6eyIkaWQiOiI3MTQiLCJIZWFkZXJTdHlsZSI6eyIkaWQiOiI3MTUiLCJUZXh0SXNWZXJ0aWNhbCI6ZmFsc2UsIlRleHRTdHlsZSI6eyIkaWQiOiI3MTYiLCJGb250U2V0dGluZ3MiOnsiJGlkIjoiNzE3IiwiRm9udFNpemUiOjEyLCJGb250TmFtZSI6IkNhbGlicmkiLCJJc0JvbGQiOnRydWUsIklzSXRhbGljIjpmYWxzZSwiSXNVbmRlcmxpbmVkIjpmYWxzZSwiUGFyZW50U3R5bGUiOm51bGx9LCJBdXRvU2l6ZSI6MCwiRm9yZWdyb3VuZCI6eyIkaWQiOiI3MTgiLCJDb2xvciI6eyIkaWQiOiI3MTkiLCJBIjoyNTUsIlIiOjI1NSwiRyI6MjU1LCJCIjoyNTV9fSwiTWF4V2lkdGgiOjAuMCwiTWF4SGVpZ2h0IjowLjAsIlNtYXJ0Rm9yZWdyb3VuZElzQWN0aXZlIjpmYWxzZSwiSG9yaXpvbnRhbEFsaWdubWVudCI6MCwiVmVydGljYWxBbGlnbm1lbnQiOjAsIlNtYXJ0Rm9yZWdyb3VuZCI6bnVsbCwiQmFja2dyb3VuZEZpbGxUeXBlIjowLCJNYXJnaW4iOnsiJHJlZiI6IjM2MSJ9LCJQYWRkaW5nIjp7IiRyZWYiOiIzNjIifSwiQmFja2dyb3VuZCI6bnVsbCwiSXNWaXNpYmxlIjpmYWxzZSwiV2lkdGgiOjAuMCwiSGVpZ2h0IjowLjAsIkJvcmRlclN0eWxlIjpudWxsLCJQYXJlbnRTdHlsZSI6bnVsbH0sIlJlY3RhbmdsZVN0eWxlIjp7IiRpZCI6IjcyMCIsIk1hcmdpbiI6eyIkcmVmIjoiMzY0In0sIlBhZGRpbmciOnsiJHJlZiI6IjM2NSJ9LCJCYWNrZ3JvdW5kIjp7IiRpZCI6IjcyMSIsIkNvbG9yIjp7IiRpZCI6IjcyMiIsIkEiOjI1NSwiUiI6MjM3LCJHIjoxMjUsIkIiOjQ5fX0sIklzVmlzaWJsZSI6ZmFsc2UsIldpZHRoIjowLjAsIkhlaWdodCI6MC4wLCJCb3JkZXJTdHlsZSI6eyIkaWQiOiI3MjMiLCJMaW5lQ29sb3IiOnsiJGlkIjoiNzI0IiwiJHR5cGUiOiJOTFJFLkNvbW1vbi5Eb20uU29saWRDb2xvckJydXNoLCBOTFJFLkNvbW1vbiIsIkNvbG9yIjp7IiRpZCI6IjcyNSIsIkEiOjI1NSwiUiI6MjEsIkciOjM3LCJCIjo2Nn19LCJMaW5lV2VpZ2h0IjowLjAsIkxpbmVUeXBlIjowLCJQYXJlbnRTdHlsZSI6bnVsbH0sIlBhcmVudFN0eWxlIjpudWxsfSwiTWFyZ2luIjp7IiRyZWYiOiIzNzEifSwiUGFkZGluZyI6eyIkcmVmIjoiMzcyIn0sIkJhY2tncm91bmQiOm51bGwsIklzVmlzaWJsZSI6dHJ1ZSwiV2lkdGgiOjAuMCwiSGVpZ2h0IjowLjAsIkJvcmRlclN0eWxlIjpudWxsLCJQYXJlbnRTdHlsZSI6bnVsbH0sIkJhY2tncm91bmRTdHlsZSI6eyIkaWQiOiI3MjYiLCJNYXJnaW4iOnsiJHJlZiI6IjM3NCJ9LCJQYWRkaW5nIjp7IiRyZWYiOiIzNzUifSwiQmFja2dyb3VuZCI6eyIkaWQiOiI3MjciLCJDb2xvciI6eyIkaWQiOiI3MjgiLCJBIjozOCwiUiI6MjM3LCJHIjoxMjUsIkIiOjQ5fX0sIklzVmlzaWJsZSI6dHJ1ZSwiV2lkdGgiOjAuMCwiSGVpZ2h0IjowLjAsIkJvcmRlclN0eWxlIjp7IiRpZCI6IjcyOSIsIkxpbmVDb2xvciI6eyIkaWQiOiI3MzAiLCIkdHlwZSI6Ik5MUkUuQ29tbW9uLkRvbS5Tb2xpZENvbG9yQnJ1c2gsIE5MUkUuQ29tbW9uIiwiQ29sb3IiOnsiJGlkIjoiNzMxIiwiQSI6MjU1LCJSIjoyMSwiRyI6MzcsIkIiOjY2fX0sIkxpbmVXZWlnaHQiOjAuMCwiTGluZVR5cGUiOjAsIlBhcmVudFN0eWxlIjpudWxsfSwiUGFyZW50U3R5bGUiOm51bGx9LCJJc0Fib3ZlVGltZWJhbmQiOmZhbHNlLCJNYXJnaW4iOnsiJGlkIjoiNzMyIiwiVG9wIjowLjAsIkxlZnQiOjAuMCwiUmlnaHQiOjAuMCwiQm90dG9tIjowLjB9LCJQYWRkaW5nIjp7IiRpZCI6IjczMyIsIlRvcCI6MC4wLCJMZWZ0IjowLjAsIlJpZ2h0IjowLjAsIkJvdHRvbSI6MC4wfSwiSXNWaXNpYmxlIjp0cnVlLCJXaWR0aCI6MC4wLCJIZWlnaHQiOjAuMCwiQm9yZGVyU3R5bGUiOnsiJGlkIjoiNzM0IiwiTGluZUNvbG9yIjpudWxsLCJMaW5lV2VpZ2h0IjowLjAsIkxpbmVUeXBlIjowLCJQYXJlbnRTdHlsZSI6bnVsbH0sIlBhcmVudFN0eWxlIjpudWxsfX0seyIkaWQiOiI3MzUiLCJfYWN0aXZpdGllcyI6W3siJGlkIjoiNzM2IiwiX3Jvd3MiOlt7IiRpZCI6IjczNyIsIl90YXNrcyI6W3siJGlkIjoiNzM4IiwiX2F0dGFjaGVkTWlsZXN0b25lcyI6W10sIlRhc2tEZWZpbml0aW9uIjp7IiRpZCI6IjczOSIsIkdyb3VwTmFtZSI6IjJkZDgwNTc2LWUzZDMtNGZiZC1hZjRkLTVlZmNiYjIxNDMyMSIsIlN0YXJ0RGF0ZSI6IjIwMTktMDItMTdUMDk6MTM6MDAiLCJFbmREYXRlIjoiMjAxOS0wMy0zMVQyMDowMTowMCIsIlBlcmNlbnRhZ2VDb21wbGV0ZSI6NzUuMCwiU3R5bGUiOnsiJGlkIjoiNzQwIiwiU2hhcGUiOjcsIlNoYXBlVGhpY2tuZXNzIjozLCJEdXJhdGlvbkZvcm1hdCI6NSwiSW5jbHVkZU5vbldvcmtpbmdEYXlzSW5EdXJhdGlvbiI6ZmFsc2UsIlBlcmNlbnRhZ2VDb21wbGV0ZVN0eWxlIjp7IiRpZCI6Ijc0MSIsIkZvbnRTZXR0aW5ncyI6eyIkaWQiOiI3NDIiLCJGb250U2l6ZSI6MTAsIkZvbnROYW1lIjoiQ2FsaWJyaSIsIklzQm9sZCI6dHJ1ZSwiSXNJdGFsaWMiOmZhbHNlLCJJc1VuZGVybGluZWQiOmZhbHNlLCJQYXJlbnRTdHlsZSI6bnVsbH0sIkF1dG9TaXplIjowLCJGb3JlZ3JvdW5kIjp7IiRpZCI6Ijc0MyIsIkNvbG9yIjp7IiRpZCI6Ijc0NCIsIkEiOjI1NSwiUiI6NTYsIkciOjg3LCJCIjozNX19LCJNYXhXaWR0aCI6MjAwLjAsIk1heEhlaWdodCI6IkluZmluaXR5IiwiU21hcnRGb3JlZ3JvdW5kSXNBY3RpdmUiOmZhbHNlLCJIb3Jpem9udGFsQWxpZ25tZW50IjoyLCJWZXJ0aWNhbEFsaWdubWVudCI6MCwiU21hcnRGb3JlZ3JvdW5kIjpudWxsLCJCYWNrZ3JvdW5kRmlsbFR5cGUiOjAsIk1hcmdpbiI6eyIkaWQiOiI3NDUiLCJUb3AiOjAuMCwiTGVmdCI6MC4wLCJSaWdodCI6MC4wLCJCb3R0b20iOjAuMH0sIlBhZGRpbmciOnsiJGlkIjoiNzQ2IiwiVG9wIjowLjAsIkxlZnQiOjAuMCwiUmlnaHQiOjAuMCwiQm90dG9tIjowLjB9LCJCYWNrZ3JvdW5kIjp7IiRyZWYiOiI0OCJ9LCJJc1Zpc2libGUiOnRydWUsIldpZHRoIjowLjAsIkhlaWdodCI6MC4wLCJCb3JkZXJTdHlsZSI6eyIkaWQiOiI3NDciLCJMaW5lQ29sb3IiOm51bGwsIkxpbmVXZWlnaHQiOjAuMCwiTGluZVR5cGUiOjAsIlBhcmVudFN0eWxlIjpudWxsfSwiUGFyZW50U3R5bGUiOm51bGx9LCJEdXJhdGlvblN0eWxlIjp7IiRpZCI6Ijc0OCIsIkZvbnRTZXR0aW5ncyI6eyIkaWQiOiI3NDkiLCJGb250U2l6ZSI6MTAsIkZvbnROYW1lIjoiQ2FsaWJyaSIsIklzQm9sZCI6dHJ1ZSwiSXNJdGFsaWMiOmZhbHNlLCJJc1VuZGVybGluZWQiOmZhbHNlLCJQYXJlbnRTdHlsZSI6bnVsbH0sIkF1dG9TaXplIjowLCJGb3JlZ3JvdW5kIjp7IiRpZCI6Ijc1MCIsIkNvbG9yIjp7IiRpZCI6Ijc1MSIsIkEiOjI1NSwiUiI6NTYsIkciOjg3LCJCIjozNX19LCJNYXhXaWR0aCI6MjAwLjAsIk1heEhlaWdodCI6IkluZmluaXR5IiwiU21hcnRGb3JlZ3JvdW5kSXNBY3RpdmUiOmZhbHNlLCJIb3Jpem9udGFsQWxpZ25tZW50IjowLCJWZXJ0aWNhbEFsaWdubWVudCI6MCwiU21hcnRGb3JlZ3JvdW5kIjpudWxsLCJCYWNrZ3JvdW5kRmlsbFR5cGUiOjAsIk1hcmdpbiI6eyIkaWQiOiI3NTIiLCJUb3AiOjAuMCwiTGVmdCI6MC4wLCJSaWdodCI6MC4wLCJCb3R0b20iOjAuMH0sIlBhZGRpbmciOnsiJGlkIjoiNzUzIiwiVG9wIjowLjAsIkxlZnQiOjAuMCwiUmlnaHQiOjAuMCwiQm90dG9tIjowLjB9LCJCYWNrZ3JvdW5kIjp7IiRyZWYiOiI1NyJ9LCJJc1Zpc2libGUiOnRydWUsIldpZHRoIjowLjAsIkhlaWdodCI6MC4wLCJCb3JkZXJTdHlsZSI6eyIkaWQiOiI3NTQiLCJMaW5lQ29sb3IiOm51bGwsIkxpbmVXZWlnaHQiOjAuMCwiTGluZVR5cGUiOjAsIlBhcmVudFN0eWxlIjpudWxsfSwiUGFyZW50U3R5bGUiOm51bGx9LCJIb3Jpem9udGFsQ29ubmVjdG9yU3R5bGUiOnsiJGlkIjoiNzU1IiwiTGluZUNvbG9yIjp7IiRyZWYiOiI2MCJ9LCJMaW5lV2VpZ2h0IjoxLjAsIkxpbmVUeXBlIjowLCJQYXJlbnRTdHlsZSI6bnVsbH0sIlZlcnRpY2FsQ29ubmVjdG9yU3R5bGUiOnsiJGlkIjoiNzU2IiwiTGluZUNvbG9yIjp7IiRyZWYiOiI2MyJ9LCJMaW5lV2VpZ2h0IjowLjAsIkxpbmVUeXBlIjowLCJQYXJlbnRTdHlsZSI6bnVsbH0sIk1hcmdpbiI6bnVsbCwiU3RhcnREYXRlUG9zaXRpb24iOjYsIkVuZERhdGVQb3NpdGlvbiI6NiwiRGF0ZUlzVmlzaWJsZSI6ZmFsc2UsIlRpdGxlUG9zaXRpb24iOjEsIkR1cmF0aW9uUG9zaXRpb24iOjAsIlBlcmNlbnRhZ2VDb21wbGV0ZWRQb3NpdGlvbiI6MywiU3BhY2luZyI6MywiSXNCZWxvd1RpbWViYW5kIjp0cnVlLCJQZXJjZW50YWdlQ29tcGxldGVTaGFwZU9wYWNpdHkiOjM1LCJTaGFwZVN0eWxlIjp7IiRpZCI6Ijc1NyIsIk1hcmdpbiI6eyIkaWQiOiI3NTgiLCJUb3AiOjAuMCwiTGVmdCI6NC4wLCJSaWdodCI6NC4wLCJCb3R0b20iOjAuMH0sIlBhZGRpbmciOnsiJGlkIjoiNzU5IiwiVG9wIjowLjAsIkxlZnQiOjAuMCwiUmlnaHQiOjAuMCwiQm90dG9tIjowLjB9LCJCYWNrZ3JvdW5kIjp7IiRpZCI6Ijc2MCIsIkNvbG9yIjp7IiRpZCI6Ijc2MSIsIkEiOjI1NSwiUiI6MTEyLCJHIjoxNzMsIkIiOjcxfX0sIklzVmlzaWJsZSI6dHJ1ZSwiV2lkdGgiOjAuMCwiSGVpZ2h0IjoxMy40MjY2OTI5NjI2NDY0ODQsIkJvcmRlclN0eWxlIjp7IiRpZCI6Ijc2MiIsIkxpbmVDb2xvciI6eyIkaWQiOiI3NjMiLCIkdHlwZSI6Ik5MUkUuQ29tbW9uLkRvbS5Tb2xpZENvbG9yQnJ1c2gsIE5MUkUuQ29tbW9uIiwiQ29sb3IiOnsiJGlkIjoiNzY0IiwiQSI6MjU1LCJSIjoyNTUsIkciOjAsIkIiOjB9fSwiTGluZVdlaWdodCI6MC4wLCJMaW5lVHlwZSI6MCwiUGFyZW50U3R5bGUiOm51bGx9LCJQYXJlbnRTdHlsZSI6bnVsbH0sIlRpdGxlU3R5bGUiOnsiJGlkIjoiNzY1IiwiRm9udFNldHRpbmdzIjp7IiRpZCI6Ijc2NiIsIkZvbnRTaXplIjoxMSwiRm9udE5hbWUiOiJDYWxpYnJpIiwiSXNCb2xkIjp0cnVlLCJJc0l0YWxpYyI6ZmFsc2UsIklzVW5kZXJsaW5lZCI6ZmFsc2UsIlBhcmVudFN0eWxlIjpudWxsfSwiQXV0b1NpemUiOjAsIkZvcmVncm91bmQiOnsiJGlkIjoiNzY3IiwiQ29sb3IiOnsiJGlkIjoiNzY4IiwiQSI6MjU1LCJSIjowLCJHIjowLCJCIjowfX0sIk1heFdpZHRoIjo3MjAuMCwiTWF4SGVpZ2h0IjoiSW5maW5pdHkiLCJTbWFydEZvcmVncm91bmRJc0FjdGl2ZSI6ZmFsc2UsIkhvcml6b250YWxBbGlnbm1lbnQiOjAsIlZlcnRpY2FsQWxpZ25tZW50IjowLCJTbWFydEZvcmVncm91bmQiOm51bGwsIkJhY2tncm91bmRGaWxsVHlwZSI6MCwiTWFyZ2luIjp7IiRpZCI6Ijc2OSIsIlRvcCI6MC4wLCJMZWZ0IjowLjAsIlJpZ2h0IjowLjAsIkJvdHRvbSI6MC4wfSwiUGFkZGluZyI6eyIkaWQiOiI3NzAiLCJUb3AiOjAuMCwiTGVmdCI6MC4wLCJSaWdodCI6MC4wLCJCb3R0b20iOjAuMH0sIkJhY2tncm91bmQiOnsiJHJlZiI6Ijc5In0sIklzVmlzaWJsZSI6dHJ1ZSwiV2lkdGgiOjAuMCwiSGVpZ2h0IjowLjAsIkJvcmRlclN0eWxlIjp7IiRpZCI6Ijc3MSIsIkxpbmVDb2xvciI6bnVsbCwiTGluZVdlaWdodCI6MC4wLCJMaW5lVHlwZSI6MCwiUGFyZW50U3R5bGUiOm51bGx9LCJQYXJlbnRTdHlsZSI6bnVsbH0sIkRhdGVTdHlsZSI6eyIkaWQiOiI3NzIiLCJGb250U2V0dGluZ3MiOnsiJGlkIjoiNzczIiwiRm9udFNpemUiOjEwLCJGb250TmFtZSI6IkNhbGlicmkiLCJJc0JvbGQiOmZhbHNlLCJJc0l0YWxpYyI6ZmFsc2UsIklzVW5kZXJsaW5lZCI6ZmFsc2UsIlBhcmVudFN0eWxlIjpudWxsfSwiQXV0b1NpemUiOjAsIkZvcmVncm91bmQiOnsiJHJlZiI6IjgzIn0sIk1heFdpZHRoIjoyMDAuMCwiTWF4SGVpZ2h0IjoiSW5maW5pdHkiLCJTbWFydEZvcmVncm91bmRJc0FjdGl2ZSI6ZmFsc2UsIkhvcml6b250YWxBbGlnbm1lbnQiOjAsIlZlcnRpY2FsQWxpZ25tZW50IjowLCJTbWFydEZvcmVncm91bmQiOm51bGwsIkJhY2tncm91bmRGaWxsVHlwZSI6MCwiTWFyZ2luIjp7IiRpZCI6Ijc3NCIsIlRvcCI6MC4wLCJMZWZ0IjowLjAsIlJpZ2h0IjowLjAsIkJvdHRvbSI6MC4wfSwiUGFkZGluZyI6eyIkaWQiOiI3NzUiLCJUb3AiOjAuMCwiTGVmdCI6MC4wLCJSaWdodCI6MC4wLCJCb3R0b20iOjAuMH0sIkJhY2tncm91bmQiOnsiJHJlZiI6Ijg3In0sIklzVmlzaWJsZSI6dHJ1ZSwiV2lkdGgiOjAuMCwiSGVpZ2h0IjowLjAsIkJvcmRlclN0eWxlIjp7IiRpZCI6Ijc3NiIsIkxpbmVDb2xvciI6bnVsbCwiTGluZVdlaWdodCI6MC4wLCJMaW5lVHlwZSI6MCwiUGFyZW50U3R5bGUiOm51bGx9LCJQYXJlbnRTdHlsZSI6bnVsbH0sIkRhdGVGb3JtYXQiOnsiJGlkIjoiNzc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OCIsIkZvcm1hdCI6MCwiSXNWaXNpYmxlIjpmYWxzZSwiTGFzdEtub3duVmlzaWJpbGl0eVN0YXRlIjpmYWxzZX0sIklzVmlzaWJsZSI6dHJ1ZSwiUGFyZW50U3R5bGUiOm51bGx9LCJJbmRleCI6MjksIlNtYXJ0RHVyYXRpb25BY3RpdmF0ZWQiOmZhbHNlLCJEYXRlRm9ybWF0Ijp7IiRyZWYiOiI3NzcifSwiV2Vla051bWJlcmluZyI6eyIkaWQiOiI3NzkiLCJGb3JtYXQiOjAsIklzVmlzaWJsZSI6ZmFsc2UsIkxhc3RLbm93blZpc2liaWxpdHlTdGF0ZSI6ZmFsc2V9LCJJZCI6IjcxZmViMDg5LTdjMmItNDdkMi04Njc4LTM2NmQwNjYxOTEzYiIsIkltcG9ydElkIjpudWxsLCJUaXRsZSI6IlByb2R1Y3QgUm9hZG1hcCIsIk5vdGUiOm51bGwsIkh5cGVybGluayI6eyIkaWQiOiI3ODAiLCJBZGRyZXNzIjoiIiwiU3ViQWRkcmVzcyI6IiJ9LCJJc0NoYW5nZWQiOmZhbHNlLCJJc05ldyI6ZmFsc2V9fSx7IiRpZCI6Ijc4MSIsIl9hdHRhY2hlZE1pbGVzdG9uZXMiOlt7IiRpZCI6Ijc4MiIsIkRhdGUiOiIyMDE5LTA1LTIwVDAwOjAwOjAwWiIsIlN0eWxlIjp7IiRpZCI6Ijc4MyIsIlNoYXBlIjoxNCwiQ29ubmVjdG9yTWFyZ2luIjp7IiRpZCI6Ijc4NCIsIlRvcCI6MC4wLCJMZWZ0IjoyLjAsIlJpZ2h0IjoyLjAsIkJvdHRvbSI6MC4wfSwiQ29ubmVjdG9yU3R5bGUiOnsiJGlkIjoiNzg1IiwiTGluZUNvbG9yIjp7IiRpZCI6Ijc4NiIsIiR0eXBlIjoiTkxSRS5Db21tb24uRG9tLlNvbGlkQ29sb3JCcnVzaCwgTkxSRS5Db21tb24iLCJDb2xvciI6eyIkaWQiOiI3ODciLCJBIjoyNTUsIlIiOjU2LCJHIjo4NywiQiI6MzV9fSwiTGluZVdlaWdodCI6MS4wLCJMaW5lVHlwZSI6MCwiUGFyZW50U3R5bGUiOm51bGx9LCJJc0JlbG93VGltZWJhbmQiOnRydWUsIlBvc2l0aW9uT25UYXNrIjozLCJIaWRlRGF0ZSI6ZmFsc2UsIlNoYXBlU2l6ZSI6MSwiU3BhY2luZyI6MC4wLCJQYWRkaW5nIjp7IiRpZCI6Ijc4OCIsIlRvcCI6Ny4wLCJMZWZ0IjozLjAsIlJpZ2h0IjowLjAsIkJvdHRvbSI6Mi4wfSwiU2hhcGVTdHlsZSI6eyIkaWQiOiI3ODkiLCJNYXJnaW4iOnsiJGlkIjoiNzkwIiwiVG9wIjowLjAsIkxlZnQiOjAuMCwiUmlnaHQiOjAuMCwiQm90dG9tIjowLjB9LCJQYWRkaW5nIjp7IiRpZCI6Ijc5MSIsIlRvcCI6MC4wLCJMZWZ0IjowLjAsIlJpZ2h0IjowLjAsIkJvdHRvbSI6MC4wfSwiQmFja2dyb3VuZCI6eyIkaWQiOiI3OTIiLCJDb2xvciI6eyIkaWQiOiI3OTMiLCJBIjoyNTUsIlIiOjU2LCJHIjo4NywiQiI6MzV9fSwiSXNWaXNpYmxlIjp0cnVlLCJXaWR0aCI6MTMuMCwiSGVpZ2h0IjoxMy4wLCJCb3JkZXJTdHlsZSI6eyIkaWQiOiI3OTQiLCJMaW5lQ29sb3IiOm51bGwsIkxpbmVXZWlnaHQiOjAuMCwiTGluZVR5cGUiOjAsIlBhcmVudFN0eWxlIjpudWxsfSwiUGFyZW50U3R5bGUiOm51bGx9LCJUaXRsZVN0eWxlIjp7IiRpZCI6Ijc5NSIsIkZvbnRTZXR0aW5ncyI6eyIkaWQiOiI3OTYiLCJGb250U2l6ZSI6MTEsIkZvbnROYW1lIjoiQ2FsaWJyaSIsIklzQm9sZCI6dHJ1ZSwiSXNJdGFsaWMiOmZhbHNlLCJJc1VuZGVybGluZWQiOmZhbHNlLCJQYXJlbnRTdHlsZSI6bnVsbH0sIkF1dG9TaXplIjowLCJGb3JlZ3JvdW5kIjp7IiRpZCI6Ijc5NyIsIkNvbG9yIjp7IiRpZCI6Ijc5O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OTkiLCJUb3AiOjAuMCwiTGVmdCI6MC4wLCJSaWdodCI6MC4wLCJCb3R0b20iOjAuMH0sIlBhZGRpbmciOnsiJGlkIjoiODAwIiwiVG9wIjowLjAsIkxlZnQiOjAuMCwiUmlnaHQiOjAuMCwiQm90dG9tIjowLjB9LCJCYWNrZ3JvdW5kIjp7IiRyZWYiOiIyNSJ9LCJJc1Zpc2libGUiOnRydWUsIldpZHRoIjowLjAsIkhlaWdodCI6MC4wLCJCb3JkZXJTdHlsZSI6eyIkaWQiOiI4MDEiLCJMaW5lQ29sb3IiOm51bGwsIkxpbmVXZWlnaHQiOjAuMCwiTGluZVR5cGUiOjAsIlBhcmVudFN0eWxlIjpudWxsfSwiUGFyZW50U3R5bGUiOm51bGx9LCJEYXRlU3R5bGUiOnsiJGlkIjoiODAyIiwiRm9udFNldHRpbmdzIjp7IiRpZCI6IjgwMyIsIkZvbnRTaXplIjoxMCwiRm9udE5hbWUiOiJDYWxpYnJpIiwiSXNCb2xkIjpmYWxzZSwiSXNJdGFsaWMiOmZhbHNlLCJJc1VuZGVybGluZWQiOmZhbHNlLCJQYXJlbnRTdHlsZSI6bnVsbH0sIkF1dG9TaXplIjowLCJGb3JlZ3JvdW5kIjp7IiRpZCI6IjgwNCIsIkNvbG9yIjp7IiRpZCI6IjgwN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ODA2IiwiVG9wIjowLjAsIkxlZnQiOjAuMCwiUmlnaHQiOjAuMCwiQm90dG9tIjowLjB9LCJQYWRkaW5nIjp7IiRpZCI6IjgwNyIsIlRvcCI6MC4wLCJMZWZ0IjowLjAsIlJpZ2h0IjowLjAsIkJvdHRvbSI6MC4wfSwiQmFja2dyb3VuZCI6eyIkcmVmIjoiMzQifSwiSXNWaXNpYmxlIjp0cnVlLCJXaWR0aCI6MC4wLCJIZWlnaHQiOjAuMCwiQm9yZGVyU3R5bGUiOnsiJGlkIjoiODA4IiwiTGluZUNvbG9yIjpudWxsLCJMaW5lV2VpZ2h0IjowLjAsIkxpbmVUeXBlIjowLCJQYXJlbnRTdHlsZSI6bnVsbH0sIlBhcmVudFN0eWxlIjpudWxsfSwiRGF0ZUZvcm1hdCI6eyIkaWQiOiI4MDk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4MTAiLCJEYXRlUGFydElzVmlzaWJsZSI6dHJ1ZSwiVGltZVBhcnRJc1Zpc2libGUiOmZhbHNlfX0sIldlZWtOdW1iZXJpbmciOnsiJGlkIjoiODExIiwiRm9ybWF0IjowLCJJc1Zpc2libGUiOmZhbHNlLCJMYXN0S25vd25WaXNpYmlsaXR5U3RhdGUiOmZhbHNlfSwiSXNWaXNpYmxlIjp0cnVlLCJQYXJlbnRTdHlsZSI6bnVsbH0sIkluZGV4IjozMSwiUGVyY2VudGFnZUNvbXBsZXRlIjpudWxsLCJQb3NpdGlvbiI6eyJSYXRpbyI6MC4wLCJJc0N1c3RvbSI6ZmFsc2V9LCJEYXRlRm9ybWF0Ijp7IiRyZWYiOiI4MDkifSwiV2Vla051bWJlcmluZyI6eyIkaWQiOiI4MTIiLCJGb3JtYXQiOjAsIklzVmlzaWJsZSI6ZmFsc2UsIkxhc3RLbm93blZpc2liaWxpdHlTdGF0ZSI6ZmFsc2V9LCJSZWxhdGVkVGFza0lkIjoiZmE4ODg2YjctNjlhNS00YzAyLTgxN2EtYWJhNTQ1NzZlOTIxIiwiSWQiOiIzZWY4MTA3OC02NjUxLTQ5NDEtOTA0ZS02MWFkYTZiNDExNDMiLCJJbXBvcnRJZCI6bnVsbCwiVGl0bGUiOiJBbHBoYSIsIk5vdGUiOm51bGwsIkh5cGVybGluayI6eyIkaWQiOiI4MTMiLCJBZGRyZXNzIjoiIiwiU3ViQWRkcmVzcyI6IiJ9LCJJc0NoYW5nZWQiOmZhbHNlLCJJc05ldyI6ZmFsc2V9LHsiJGlkIjoiODE0IiwiRGF0ZSI6IjIwMTktMDYtMzBUMjM6NTk6MDBaIiwiU3R5bGUiOnsiJGlkIjoiODE1IiwiU2hhcGUiOjE0LCJDb25uZWN0b3JNYXJnaW4iOnsiJGlkIjoiODE2IiwiVG9wIjowLjAsIkxlZnQiOjIuMCwiUmlnaHQiOjIuMCwiQm90dG9tIjowLjB9LCJDb25uZWN0b3JTdHlsZSI6eyIkaWQiOiI4MTciLCJMaW5lQ29sb3IiOnsiJGlkIjoiODE4IiwiJHR5cGUiOiJOTFJFLkNvbW1vbi5Eb20uU29saWRDb2xvckJydXNoLCBOTFJFLkNvbW1vbiIsIkNvbG9yIjp7IiRpZCI6IjgxOSIsIkEiOjI1NSwiUiI6NTYsIkciOjg3LCJCIjozNX19LCJMaW5lV2VpZ2h0IjoxLjAsIkxpbmVUeXBlIjowLCJQYXJlbnRTdHlsZSI6bnVsbH0sIklzQmVsb3dUaW1lYmFuZCI6dHJ1ZSwiUG9zaXRpb25PblRhc2siOjMsIkhpZGVEYXRlIjpmYWxzZSwiU2hhcGVTaXplIjoxLCJTcGFjaW5nIjowLjAsIlBhZGRpbmciOnsiJHJlZiI6Ijc4OCJ9LCJTaGFwZVN0eWxlIjp7IiRpZCI6IjgyMCIsIk1hcmdpbiI6eyIkcmVmIjoiNzkwIn0sIlBhZGRpbmciOnsiJHJlZiI6Ijc5MSJ9LCJCYWNrZ3JvdW5kIjp7IiRpZCI6IjgyMSIsIkNvbG9yIjp7IiRpZCI6IjgyMiIsIkEiOjI1NSwiUiI6NTYsIkciOjg3LCJCIjozNX19LCJJc1Zpc2libGUiOnRydWUsIldpZHRoIjoxMy4wLCJIZWlnaHQiOjEzLjAsIkJvcmRlclN0eWxlIjp7IiRpZCI6IjgyMyIsIkxpbmVDb2xvciI6bnVsbCwiTGluZVdlaWdodCI6MC4wLCJMaW5lVHlwZSI6MCwiUGFyZW50U3R5bGUiOm51bGx9LCJQYXJlbnRTdHlsZSI6bnVsbH0sIlRpdGxlU3R5bGUiOnsiJGlkIjoiODI0IiwiRm9udFNldHRpbmdzIjp7IiRpZCI6IjgyNSIsIkZvbnRTaXplIjoxMSwiRm9udE5hbWUiOiJDYWxpYnJpIiwiSXNCb2xkIjp0cnVlLCJJc0l0YWxpYyI6ZmFsc2UsIklzVW5kZXJsaW5lZCI6ZmFsc2UsIlBhcmVudFN0eWxlIjpudWxsfSwiQXV0b1NpemUiOjAsIkZvcmVncm91bmQiOnsiJGlkIjoiODI2IiwiQ29sb3IiOnsiJGlkIjoiODI3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3OTkifSwiUGFkZGluZyI6eyIkcmVmIjoiODAwIn0sIkJhY2tncm91bmQiOnsiJHJlZiI6IjI1In0sIklzVmlzaWJsZSI6dHJ1ZSwiV2lkdGgiOjAuMCwiSGVpZ2h0IjowLjAsIkJvcmRlclN0eWxlIjp7IiRpZCI6IjgyOCIsIkxpbmVDb2xvciI6bnVsbCwiTGluZVdlaWdodCI6MC4wLCJMaW5lVHlwZSI6MCwiUGFyZW50U3R5bGUiOm51bGx9LCJQYXJlbnRTdHlsZSI6bnVsbH0sIkRhdGVTdHlsZSI6eyIkaWQiOiI4MjkiLCJGb250U2V0dGluZ3MiOnsiJGlkIjoiODMwIiwiRm9udFNpemUiOjEwLCJGb250TmFtZSI6IkNhbGlicmkiLCJJc0JvbGQiOmZhbHNlLCJJc0l0YWxpYyI6ZmFsc2UsIklzVW5kZXJsaW5lZCI6ZmFsc2UsIlBhcmVudFN0eWxlIjpudWxsfSwiQXV0b1NpemUiOjAsIkZvcmVncm91bmQiOnsiJGlkIjoiODMxIiwiQ29sb3IiOnsiJGlkIjoiODMy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ODA2In0sIlBhZGRpbmciOnsiJHJlZiI6IjgwNyJ9LCJCYWNrZ3JvdW5kIjp7IiRyZWYiOiIzNCJ9LCJJc1Zpc2libGUiOnRydWUsIldpZHRoIjowLjAsIkhlaWdodCI6MC4wLCJCb3JkZXJTdHlsZSI6eyIkaWQiOiI4MzMiLCJMaW5lQ29sb3IiOm51bGwsIkxpbmVXZWlnaHQiOjAuMCwiTGluZVR5cGUiOjAsIlBhcmVudFN0eWxlIjpudWxsfSwiUGFyZW50U3R5bGUiOm51bGx9LCJEYXRlRm9ybWF0Ijp7IiRpZCI6IjgzN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gzNSIsIkRhdGVQYXJ0SXNWaXNpYmxlIjp0cnVlLCJUaW1lUGFydElzVmlzaWJsZSI6ZmFsc2V9fSwiV2Vla051bWJlcmluZyI6eyIkaWQiOiI4MzYiLCJGb3JtYXQiOjAsIklzVmlzaWJsZSI6ZmFsc2UsIkxhc3RLbm93blZpc2liaWxpdHlTdGF0ZSI6ZmFsc2V9LCJJc1Zpc2libGUiOnRydWUsIlBhcmVudFN0eWxlIjpudWxsfSwiSW5kZXgiOjMyLCJQZXJjZW50YWdlQ29tcGxldGUiOm51bGwsIlBvc2l0aW9uIjp7IlJhdGlvIjowLjAsIklzQ3VzdG9tIjpmYWxzZX0sIkRhdGVGb3JtYXQiOnsiJHJlZiI6IjgzNCJ9LCJXZWVrTnVtYmVyaW5nIjp7IiRpZCI6IjgzNyIsIkZvcm1hdCI6MCwiSXNWaXNpYmxlIjpmYWxzZSwiTGFzdEtub3duVmlzaWJpbGl0eVN0YXRlIjpmYWxzZX0sIlJlbGF0ZWRUYXNrSWQiOiJmYTg4ODZiNy02OWE1LTRjMDItODE3YS1hYmE1NDU3NmU5MjEiLCJJZCI6IjczNjA5ZDZlLThjNjQtNDA1ZS1hZjlhLTExMTkwMDk0NWRhYSIsIkltcG9ydElkIjpudWxsLCJUaXRsZSI6IlByaXZhdGUgQmV0YSIsIk5vdGUiOm51bGwsIkh5cGVybGluayI6eyIkaWQiOiI4MzgiLCJBZGRyZXNzIjoiIiwiU3ViQWRkcmVzcyI6IiJ9LCJJc0NoYW5nZWQiOmZhbHNlLCJJc05ldyI6ZmFsc2V9LHsiJGlkIjoiODM5IiwiRGF0ZSI6IjIwMTktMDgtMTBUMjM6NTk6MDBaIiwiU3R5bGUiOnsiJGlkIjoiODQwIiwiU2hhcGUiOjE0LCJDb25uZWN0b3JNYXJnaW4iOnsiJGlkIjoiODQxIiwiVG9wIjowLjAsIkxlZnQiOjIuMCwiUmlnaHQiOjIuMCwiQm90dG9tIjowLjB9LCJDb25uZWN0b3JTdHlsZSI6eyIkaWQiOiI4NDIiLCJMaW5lQ29sb3IiOnsiJGlkIjoiODQzIiwiJHR5cGUiOiJOTFJFLkNvbW1vbi5Eb20uU29saWRDb2xvckJydXNoLCBOTFJFLkNvbW1vbiIsIkNvbG9yIjp7IiRpZCI6Ijg0NCIsIkEiOjI1NSwiUiI6NTYsIkciOjg3LCJCIjozNX19LCJMaW5lV2VpZ2h0IjoxLjAsIkxpbmVUeXBlIjowLCJQYXJlbnRTdHlsZSI6bnVsbH0sIklzQmVsb3dUaW1lYmFuZCI6dHJ1ZSwiUG9zaXRpb25PblRhc2siOjMsIkhpZGVEYXRlIjpmYWxzZSwiU2hhcGVTaXplIjoxLCJTcGFjaW5nIjowLjAsIlBhZGRpbmciOnsiJHJlZiI6Ijc4OCJ9LCJTaGFwZVN0eWxlIjp7IiRpZCI6Ijg0NSIsIk1hcmdpbiI6eyIkcmVmIjoiNzkwIn0sIlBhZGRpbmciOnsiJHJlZiI6Ijc5MSJ9LCJCYWNrZ3JvdW5kIjp7IiRpZCI6Ijg0NiIsIkNvbG9yIjp7IiRpZCI6Ijg0NyIsIkEiOjI1NSwiUiI6NTYsIkciOjg3LCJCIjozNX19LCJJc1Zpc2libGUiOnRydWUsIldpZHRoIjoxMy4wLCJIZWlnaHQiOjEzLjAsIkJvcmRlclN0eWxlIjp7IiRpZCI6Ijg0OCIsIkxpbmVDb2xvciI6bnVsbCwiTGluZVdlaWdodCI6MC4wLCJMaW5lVHlwZSI6MCwiUGFyZW50U3R5bGUiOm51bGx9LCJQYXJlbnRTdHlsZSI6bnVsbH0sIlRpdGxlU3R5bGUiOnsiJGlkIjoiODQ5IiwiRm9udFNldHRpbmdzIjp7IiRpZCI6Ijg1MCIsIkZvbnRTaXplIjoxMSwiRm9udE5hbWUiOiJDYWxpYnJpIiwiSXNCb2xkIjp0cnVlLCJJc0l0YWxpYyI6ZmFsc2UsIklzVW5kZXJsaW5lZCI6ZmFsc2UsIlBhcmVudFN0eWxlIjpudWxsfSwiQXV0b1NpemUiOjAsIkZvcmVncm91bmQiOnsiJGlkIjoiODUxIiwiQ29sb3IiOnsiJGlkIjoiODUy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3OTkifSwiUGFkZGluZyI6eyIkcmVmIjoiODAwIn0sIkJhY2tncm91bmQiOnsiJHJlZiI6IjI1In0sIklzVmlzaWJsZSI6dHJ1ZSwiV2lkdGgiOjAuMCwiSGVpZ2h0IjowLjAsIkJvcmRlclN0eWxlIjp7IiRpZCI6Ijg1MyIsIkxpbmVDb2xvciI6bnVsbCwiTGluZVdlaWdodCI6MC4wLCJMaW5lVHlwZSI6MCwiUGFyZW50U3R5bGUiOm51bGx9LCJQYXJlbnRTdHlsZSI6bnVsbH0sIkRhdGVTdHlsZSI6eyIkaWQiOiI4NTQiLCJGb250U2V0dGluZ3MiOnsiJGlkIjoiODU1IiwiRm9udFNpemUiOjEwLCJGb250TmFtZSI6IkNhbGlicmkiLCJJc0JvbGQiOmZhbHNlLCJJc0l0YWxpYyI6ZmFsc2UsIklzVW5kZXJsaW5lZCI6ZmFsc2UsIlBhcmVudFN0eWxlIjpudWxsfSwiQXV0b1NpemUiOjAsIkZvcmVncm91bmQiOnsiJGlkIjoiODU2IiwiQ29sb3IiOnsiJGlkIjoiODU3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ODA2In0sIlBhZGRpbmciOnsiJHJlZiI6IjgwNyJ9LCJCYWNrZ3JvdW5kIjp7IiRyZWYiOiIzNCJ9LCJJc1Zpc2libGUiOnRydWUsIldpZHRoIjowLjAsIkhlaWdodCI6MC4wLCJCb3JkZXJTdHlsZSI6eyIkaWQiOiI4NTgiLCJMaW5lQ29sb3IiOm51bGwsIkxpbmVXZWlnaHQiOjAuMCwiTGluZVR5cGUiOjAsIlBhcmVudFN0eWxlIjpudWxsfSwiUGFyZW50U3R5bGUiOm51bGx9LCJEYXRlRm9ybWF0Ijp7IiRpZCI6Ijg1O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g2MCIsIkRhdGVQYXJ0SXNWaXNpYmxlIjp0cnVlLCJUaW1lUGFydElzVmlzaWJsZSI6ZmFsc2V9fSwiV2Vla051bWJlcmluZyI6eyIkaWQiOiI4NjEiLCJGb3JtYXQiOjAsIklzVmlzaWJsZSI6ZmFsc2UsIkxhc3RLbm93blZpc2liaWxpdHlTdGF0ZSI6ZmFsc2V9LCJJc1Zpc2libGUiOnRydWUsIlBhcmVudFN0eWxlIjpudWxsfSwiSW5kZXgiOjMzLCJQZXJjZW50YWdlQ29tcGxldGUiOm51bGwsIlBvc2l0aW9uIjp7IlJhdGlvIjowLjAsIklzQ3VzdG9tIjpmYWxzZX0sIkRhdGVGb3JtYXQiOnsiJHJlZiI6Ijg1OSJ9LCJXZWVrTnVtYmVyaW5nIjp7IiRpZCI6Ijg2MiIsIkZvcm1hdCI6MCwiSXNWaXNpYmxlIjpmYWxzZSwiTGFzdEtub3duVmlzaWJpbGl0eVN0YXRlIjpmYWxzZX0sIlJlbGF0ZWRUYXNrSWQiOiJmYTg4ODZiNy02OWE1LTRjMDItODE3YS1hYmE1NDU3NmU5MjEiLCJJZCI6IjY0Mjc1M2NlLTMzNjItNDUyNC1iZGE3LWU0ZWUxMDlhNWY5ZCIsIkltcG9ydElkIjpudWxsLCJUaXRsZSI6IlB1YmxpYyBCZXRhIiwiTm90ZSI6bnVsbCwiSHlwZXJsaW5rIjp7IiRpZCI6Ijg2MyIsIkFkZHJlc3MiOiIiLCJTdWJBZGRyZXNzIjoiIn0sIklzQ2hhbmdlZCI6ZmFsc2UsIklzTmV3IjpmYWxzZX1dLCJUYXNrRGVmaW5pdGlvbiI6eyIkaWQiOiI4NjQiLCJHcm91cE5hbWUiOiIyZGQ4MDU3Ni1lM2QzLTRmYmQtYWY0ZC01ZWZjYmIyMTQzMjEiLCJTdGFydERhdGUiOiIyMDE5LTA0LTAxVDAyOjM0OjAwIiwiRW5kRGF0ZSI6IjIwMTktMDktMDFUMjI6MDg6MDAiLCJQZXJjZW50YWdlQ29tcGxldGUiOm51bGwsIlN0eWxlIjp7IiRpZCI6Ijg2NSIsIlNoYXBlIjo3LCJTaGFwZVRoaWNrbmVzcyI6MywiRHVyYXRpb25Gb3JtYXQiOjUsIkluY2x1ZGVOb25Xb3JraW5nRGF5c0luRHVyYXRpb24iOmZhbHNlLCJQZXJjZW50YWdlQ29tcGxldGVTdHlsZSI6eyIkaWQiOiI4NjYiLCJGb250U2V0dGluZ3MiOnsiJGlkIjoiODY3IiwiRm9udFNpemUiOjEwLCJGb250TmFtZSI6IkNhbGlicmkiLCJJc0JvbGQiOmZhbHNlLCJJc0l0YWxpYyI6ZmFsc2UsIklzVW5kZXJsaW5lZCI6ZmFsc2UsIlBhcmVudFN0eWxlIjpudWxsfSwiQXV0b1NpemUiOjAsIkZvcmVncm91bmQiOnsiJHJlZiI6IjQxNSJ9LCJNYXhXaWR0aCI6MjAwLjAsIk1heEhlaWdodCI6IkluZmluaXR5IiwiU21hcnRGb3JlZ3JvdW5kSXNBY3RpdmUiOmZhbHNlLCJIb3Jpem9udGFsQWxpZ25tZW50IjowLCJWZXJ0aWNhbEFsaWdubWVudCI6MCwiU21hcnRGb3JlZ3JvdW5kIjpudWxsLCJCYWNrZ3JvdW5kRmlsbFR5cGUiOjAsIk1hcmdpbiI6eyIkcmVmIjoiNzQ1In0sIlBhZGRpbmciOnsiJHJlZiI6Ijc0NiJ9LCJCYWNrZ3JvdW5kIjp7IiRyZWYiOiI0OCJ9LCJJc1Zpc2libGUiOnRydWUsIldpZHRoIjowLjAsIkhlaWdodCI6MC4wLCJCb3JkZXJTdHlsZSI6eyIkaWQiOiI4NjgiLCJMaW5lQ29sb3IiOm51bGwsIkxpbmVXZWlnaHQiOjAuMCwiTGluZVR5cGUiOjAsIlBhcmVudFN0eWxlIjpudWxsfSwiUGFyZW50U3R5bGUiOm51bGx9LCJEdXJhdGlvblN0eWxlIjp7IiRpZCI6Ijg2OSIsIkZvbnRTZXR0aW5ncyI6eyIkaWQiOiI4NzAiLCJGb250U2l6ZSI6MTAsIkZvbnROYW1lIjoiQ2FsaWJyaSIsIklzQm9sZCI6dHJ1ZSwiSXNJdGFsaWMiOmZhbHNlLCJJc1VuZGVybGluZWQiOmZhbHNlLCJQYXJlbnRTdHlsZSI6bnVsbH0sIkF1dG9TaXplIjowLCJGb3JlZ3JvdW5kIjp7IiRpZCI6Ijg3MSIsIkNvbG9yIjp7IiRpZCI6Ijg3MiIsIkEiOjI1NSwiUiI6NTYsIkciOjg3LCJCIjozNX19LCJNYXhXaWR0aCI6MjAwLjAsIk1heEhlaWdodCI6IkluZmluaXR5IiwiU21hcnRGb3JlZ3JvdW5kSXNBY3RpdmUiOmZhbHNlLCJIb3Jpem9udGFsQWxpZ25tZW50IjowLCJWZXJ0aWNhbEFsaWdubWVudCI6MCwiU21hcnRGb3JlZ3JvdW5kIjpudWxsLCJCYWNrZ3JvdW5kRmlsbFR5cGUiOjAsIk1hcmdpbiI6eyIkcmVmIjoiNzUyIn0sIlBhZGRpbmciOnsiJHJlZiI6Ijc1MyJ9LCJCYWNrZ3JvdW5kIjp7IiRyZWYiOiI1NyJ9LCJJc1Zpc2libGUiOnRydWUsIldpZHRoIjowLjAsIkhlaWdodCI6MC4wLCJCb3JkZXJTdHlsZSI6eyIkaWQiOiI4NzMiLCJMaW5lQ29sb3IiOm51bGwsIkxpbmVXZWlnaHQiOjAuMCwiTGluZVR5cGUiOjAsIlBhcmVudFN0eWxlIjpudWxsfSwiUGFyZW50U3R5bGUiOm51bGx9LCJIb3Jpem9udGFsQ29ubmVjdG9yU3R5bGUiOnsiJGlkIjoiODc0IiwiTGluZUNvbG9yIjp7IiRyZWYiOiI2MCJ9LCJMaW5lV2VpZ2h0IjoxLjAsIkxpbmVUeXBlIjowLCJQYXJlbnRTdHlsZSI6bnVsbH0sIlZlcnRpY2FsQ29ubmVjdG9yU3R5bGUiOnsiJGlkIjoiODc1IiwiTGluZUNvbG9yIjp7IiRyZWYiOiI2MyJ9LCJMaW5lV2VpZ2h0IjowLjAsIkxpbmVUeXBlIjowLCJQYXJlbnRTdHlsZSI6bnVsbH0sIk1hcmdpbiI6bnVsbCwiU3RhcnREYXRlUG9zaXRpb24iOjYsIkVuZERhdGVQb3NpdGlvbiI6NiwiRGF0ZUlzVmlzaWJsZSI6ZmFsc2UsIlRpdGxlUG9zaXRpb24iOjEsIkR1cmF0aW9uUG9zaXRpb24iOjAsIlBlcmNlbnRhZ2VDb21wbGV0ZWRQb3NpdGlvbiI6NiwiU3BhY2luZyI6MywiSXNCZWxvd1RpbWViYW5kIjp0cnVlLCJQZXJjZW50YWdlQ29tcGxldGVTaGFwZU9wYWNpdHkiOjM1LCJTaGFwZVN0eWxlIjp7IiRpZCI6Ijg3NiIsIk1hcmdpbiI6eyIkcmVmIjoiNzU4In0sIlBhZGRpbmciOnsiJHJlZiI6Ijc1OSJ9LCJCYWNrZ3JvdW5kIjp7IiRpZCI6Ijg3NyIsIkNvbG9yIjp7IiRpZCI6Ijg3OCIsIkEiOjI1NSwiUiI6MTEyLCJHIjoxNzMsIkIiOjcxfX0sIklzVmlzaWJsZSI6dHJ1ZSwiV2lkdGgiOjAuMCwiSGVpZ2h0IjoxMy40MjY2OTI5NjI2NDY0ODQsIkJvcmRlclN0eWxlIjp7IiRpZCI6Ijg3OSIsIkxpbmVDb2xvciI6eyIkaWQiOiI4ODAiLCIkdHlwZSI6Ik5MUkUuQ29tbW9uLkRvbS5Tb2xpZENvbG9yQnJ1c2gsIE5MUkUuQ29tbW9uIiwiQ29sb3IiOnsiJGlkIjoiODgxIiwiQSI6MjU1LCJSIjoyNTUsIkciOjAsIkIiOjB9fSwiTGluZVdlaWdodCI6MC4wLCJMaW5lVHlwZSI6MCwiUGFyZW50U3R5bGUiOm51bGx9LCJQYXJlbnRTdHlsZSI6bnVsbH0sIlRpdGxlU3R5bGUiOnsiJGlkIjoiODgyIiwiRm9udFNldHRpbmdzIjp7IiRpZCI6Ijg4MyIsIkZvbnRTaXplIjoxMSwiRm9udE5hbWUiOiJDYWxpYnJpIiwiSXNCb2xkIjp0cnVlLCJJc0l0YWxpYyI6ZmFsc2UsIklzVW5kZXJsaW5lZCI6ZmFsc2UsIlBhcmVudFN0eWxlIjpudWxsfSwiQXV0b1NpemUiOjAsIkZvcmVncm91bmQiOnsiJGlkIjoiODg0IiwiQ29sb3IiOnsiJGlkIjoiODg1IiwiQSI6MjU1LCJSIjowLCJHIjowLCJCIjowfX0sIk1heFdpZHRoIjo3MjAuMCwiTWF4SGVpZ2h0IjoiSW5maW5pdHkiLCJTbWFydEZvcmVncm91bmRJc0FjdGl2ZSI6ZmFsc2UsIkhvcml6b250YWxBbGlnbm1lbnQiOjAsIlZlcnRpY2FsQWxpZ25tZW50IjowLCJTbWFydEZvcmVncm91bmQiOm51bGwsIkJhY2tncm91bmRGaWxsVHlwZSI6MCwiTWFyZ2luIjp7IiRyZWYiOiI3NjkifSwiUGFkZGluZyI6eyIkcmVmIjoiNzcwIn0sIkJhY2tncm91bmQiOnsiJHJlZiI6Ijc5In0sIklzVmlzaWJsZSI6dHJ1ZSwiV2lkdGgiOjAuMCwiSGVpZ2h0IjowLjAsIkJvcmRlclN0eWxlIjp7IiRpZCI6Ijg4NiIsIkxpbmVDb2xvciI6bnVsbCwiTGluZVdlaWdodCI6MC4wLCJMaW5lVHlwZSI6MCwiUGFyZW50U3R5bGUiOm51bGx9LCJQYXJlbnRTdHlsZSI6bnVsbH0sIkRhdGVTdHlsZSI6eyIkaWQiOiI4ODciLCJGb250U2V0dGluZ3MiOnsiJGlkIjoiODg4IiwiRm9udFNpemUiOjEwLCJGb250TmFtZSI6IkNhbGlicmkiLCJJc0JvbGQiOmZhbHNlLCJJc0l0YWxpYyI6ZmFsc2UsIklzVW5kZXJsaW5lZCI6ZmFsc2UsIlBhcmVudFN0eWxlIjpudWxsfSwiQXV0b1NpemUiOjAsIkZvcmVncm91bmQiOnsiJHJlZiI6IjgzIn0sIk1heFdpZHRoIjoyMDAuMCwiTWF4SGVpZ2h0IjoiSW5maW5pdHkiLCJTbWFydEZvcmVncm91bmRJc0FjdGl2ZSI6ZmFsc2UsIkhvcml6b250YWxBbGlnbm1lbnQiOjAsIlZlcnRpY2FsQWxpZ25tZW50IjowLCJTbWFydEZvcmVncm91bmQiOm51bGwsIkJhY2tncm91bmRGaWxsVHlwZSI6MCwiTWFyZ2luIjp7IiRyZWYiOiI3NzQifSwiUGFkZGluZyI6eyIkcmVmIjoiNzc1In0sIkJhY2tncm91bmQiOnsiJHJlZiI6Ijg3In0sIklzVmlzaWJsZSI6dHJ1ZSwiV2lkdGgiOjAuMCwiSGVpZ2h0IjowLjAsIkJvcmRlclN0eWxlIjp7IiRpZCI6Ijg4OSIsIkxpbmVDb2xvciI6bnVsbCwiTGluZVdlaWdodCI6MC4wLCJMaW5lVHlwZSI6MCwiUGFyZW50U3R5bGUiOm51bGx9LCJQYXJlbnRTdHlsZSI6bnVsbH0sIkRhdGVGb3JtYXQiOnsiJGlkIjoiODk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5MSIsIkZvcm1hdCI6MCwiSXNWaXNpYmxlIjpmYWxzZSwiTGFzdEtub3duVmlzaWJpbGl0eVN0YXRlIjpmYWxzZX0sIklzVmlzaWJsZSI6dHJ1ZSwiUGFyZW50U3R5bGUiOm51bGx9LCJJbmRleCI6MzAsIlNtYXJ0RHVyYXRpb25BY3RpdmF0ZWQiOmZhbHNlLCJEYXRlRm9ybWF0Ijp7IiRyZWYiOiI4OTAifSwiV2Vla051bWJlcmluZyI6eyIkaWQiOiI4OTIiLCJGb3JtYXQiOjAsIklzVmlzaWJsZSI6ZmFsc2UsIkxhc3RLbm93blZpc2liaWxpdHlTdGF0ZSI6ZmFsc2V9LCJJZCI6ImZhODg4NmI3LTY5YTUtNGMwMi04MTdhLWFiYTU0NTc2ZTkyMSIsIkltcG9ydElkIjpudWxsLCJUaXRsZSI6IkRldmVsb3BtZW50IiwiTm90ZSI6bnVsbCwiSHlwZXJsaW5rIjp7IiRpZCI6Ijg5MyIsIkFkZHJlc3MiOiIiLCJTdWJBZGRyZXNzIjoiIn0sIklzQ2hhbmdlZCI6ZmFsc2UsIklzTmV3IjpmYWxzZX19LHsiJGlkIjoiODk0IiwiX2F0dGFjaGVkTWlsZXN0b25lcyI6W10sIlRhc2tEZWZpbml0aW9uIjp7IiRpZCI6Ijg5NSIsIkdyb3VwTmFtZSI6IjJkZDgwNTc2LWUzZDMtNGZiZC1hZjRkLTVlZmNiYjIxNDMyMSIsIlN0YXJ0RGF0ZSI6IjIwMTktMDktMDFUMTQ6NTI6MDAiLCJFbmREYXRlIjoiMjAxOS0xMC0yMVQwMTo1MTowMCIsIlBlcmNlbnRhZ2VDb21wbGV0ZSI6bnVsbCwiU3R5bGUiOnsiJGlkIjoiODk2IiwiU2hhcGUiOjcsIlNoYXBlVGhpY2tuZXNzIjozLCJEdXJhdGlvbkZvcm1hdCI6NSwiSW5jbHVkZU5vbldvcmtpbmdEYXlzSW5EdXJhdGlvbiI6ZmFsc2UsIlBlcmNlbnRhZ2VDb21wbGV0ZVN0eWxlIjp7IiRpZCI6Ijg5NyIsIkZvbnRTZXR0aW5ncyI6eyIkaWQiOiI4OTgiLCJGb250U2l6ZSI6MTAsIkZvbnROYW1lIjoiQ2FsaWJyaSIsIklzQm9sZCI6ZmFsc2UsIklzSXRhbGljIjpmYWxzZSwiSXNVbmRlcmxpbmVkIjpmYWxzZSwiUGFyZW50U3R5bGUiOm51bGx9LCJBdXRvU2l6ZSI6MCwiRm9yZWdyb3VuZCI6eyIkcmVmIjoiMTQyIn0sIk1heFdpZHRoIjoyMDAuMCwiTWF4SGVpZ2h0IjoiSW5maW5pdHkiLCJTbWFydEZvcmVncm91bmRJc0FjdGl2ZSI6ZmFsc2UsIkhvcml6b250YWxBbGlnbm1lbnQiOjAsIlZlcnRpY2FsQWxpZ25tZW50IjowLCJTbWFydEZvcmVncm91bmQiOm51bGwsIkJhY2tncm91bmRGaWxsVHlwZSI6MCwiTWFyZ2luIjp7IiRyZWYiOiI3NDUifSwiUGFkZGluZyI6eyIkcmVmIjoiNzQ2In0sIkJhY2tncm91bmQiOnsiJHJlZiI6IjE0NiJ9LCJJc1Zpc2libGUiOnRydWUsIldpZHRoIjowLjAsIkhlaWdodCI6MC4wLCJCb3JkZXJTdHlsZSI6eyIkaWQiOiI4OTkiLCJMaW5lQ29sb3IiOm51bGwsIkxpbmVXZWlnaHQiOjAuMCwiTGluZVR5cGUiOjAsIlBhcmVudFN0eWxlIjpudWxsfSwiUGFyZW50U3R5bGUiOm51bGx9LCJEdXJhdGlvblN0eWxlIjp7IiRpZCI6IjkwMCIsIkZvbnRTZXR0aW5ncyI6eyIkaWQiOiI5MDEiLCJGb250U2l6ZSI6MTAsIkZvbnROYW1lIjoiQ2FsaWJyaSIsIklzQm9sZCI6dHJ1ZSwiSXNJdGFsaWMiOmZhbHNlLCJJc1VuZGVybGluZWQiOmZhbHNlLCJQYXJlbnRTdHlsZSI6bnVsbH0sIkF1dG9TaXplIjowLCJGb3JlZ3JvdW5kIjp7IiRpZCI6IjkwMiIsIkNvbG9yIjp7IiRpZCI6Ijkw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c1MiJ9LCJQYWRkaW5nIjp7IiRyZWYiOiI3NTMifSwiQmFja2dyb3VuZCI6eyIkcmVmIjoiMTU0In0sIklzVmlzaWJsZSI6dHJ1ZSwiV2lkdGgiOjAuMCwiSGVpZ2h0IjowLjAsIkJvcmRlclN0eWxlIjp7IiRpZCI6IjkwNCIsIkxpbmVDb2xvciI6bnVsbCwiTGluZVdlaWdodCI6MC4wLCJMaW5lVHlwZSI6MCwiUGFyZW50U3R5bGUiOm51bGx9LCJQYXJlbnRTdHlsZSI6bnVsbH0sIkhvcml6b250YWxDb25uZWN0b3JTdHlsZSI6eyIkaWQiOiI5MDUiLCJMaW5lQ29sb3IiOnsiJHJlZiI6IjE1NyJ9LCJMaW5lV2VpZ2h0IjoxLjAsIkxpbmVUeXBlIjowLCJQYXJlbnRTdHlsZSI6bnVsbH0sIlZlcnRpY2FsQ29ubmVjdG9yU3R5bGUiOnsiJGlkIjoiOTA2IiwiTGluZUNvbG9yIjp7IiRyZWYiOiIxNjAifSwiTGluZVdlaWdodCI6MC4wLCJMaW5lVHlwZSI6MCwiUGFyZW50U3R5bGUiOm51bGx9LCJNYXJnaW4iOm51bGwsIlN0YXJ0RGF0ZVBvc2l0aW9uIjo2LCJFbmREYXRlUG9zaXRpb24iOjYsIkRhdGVJc1Zpc2libGUiOmZhbHNlLCJUaXRsZVBvc2l0aW9uIjoxLCJEdXJhdGlvblBvc2l0aW9uIjo2LCJQZXJjZW50YWdlQ29tcGxldGVkUG9zaXRpb24iOjYsIlNwYWNpbmciOjMsIklzQmVsb3dUaW1lYmFuZCI6dHJ1ZSwiUGVyY2VudGFnZUNvbXBsZXRlU2hhcGVPcGFjaXR5IjozNSwiU2hhcGVTdHlsZSI6eyIkaWQiOiI5MDciLCJNYXJnaW4iOnsiJHJlZiI6Ijc1OCJ9LCJQYWRkaW5nIjp7IiRyZWYiOiI3NTkifSwiQmFja2dyb3VuZCI6eyIkaWQiOiI5MDgiLCJDb2xvciI6eyIkaWQiOiI5MDkiLCJBIjoyNTUsIlIiOjExMiwiRyI6MTczLCJCIjo3MX19LCJJc1Zpc2libGUiOnRydWUsIldpZHRoIjowLjAsIkhlaWdodCI6MTMuNDI2NjkyOTYyNjQ2NDg0LCJCb3JkZXJTdHlsZSI6eyIkaWQiOiI5MTAiLCJMaW5lQ29sb3IiOnsiJHJlZiI6IjE2OCJ9LCJMaW5lV2VpZ2h0IjowLjAsIkxpbmVUeXBlIjowLCJQYXJlbnRTdHlsZSI6bnVsbH0sIlBhcmVudFN0eWxlIjpudWxsfSwiVGl0bGVTdHlsZSI6eyIkaWQiOiI5MTEiLCJGb250U2V0dGluZ3MiOnsiJGlkIjoiOTEyIiwiRm9udFNpemUiOjExLCJGb250TmFtZSI6IkNhbGlicmkiLCJJc0JvbGQiOnRydWUsIklzSXRhbGljIjpmYWxzZSwiSXNVbmRlcmxpbmVkIjpmYWxzZSwiUGFyZW50U3R5bGUiOm51bGx9LCJBdXRvU2l6ZSI6MCwiRm9yZWdyb3VuZCI6eyIkaWQiOiI5MTMiLCJDb2xvciI6eyIkaWQiOiI5MTQiLCJBIjoyNTUsIlIiOjAsIkciOjAsIkIiOjB9fSwiTWF4V2lkdGgiOjcyMC4wLCJNYXhIZWlnaHQiOiJJbmZpbml0eSIsIlNtYXJ0Rm9yZWdyb3VuZElzQWN0aXZlIjpmYWxzZSwiSG9yaXpvbnRhbEFsaWdubWVudCI6MCwiVmVydGljYWxBbGlnbm1lbnQiOjAsIlNtYXJ0Rm9yZWdyb3VuZCI6bnVsbCwiQmFja2dyb3VuZEZpbGxUeXBlIjowLCJNYXJnaW4iOnsiJHJlZiI6Ijc2OSJ9LCJQYWRkaW5nIjp7IiRyZWYiOiI3NzAifSwiQmFja2dyb3VuZCI6eyIkcmVmIjoiMTc2In0sIklzVmlzaWJsZSI6dHJ1ZSwiV2lkdGgiOjAuMCwiSGVpZ2h0IjowLjAsIkJvcmRlclN0eWxlIjp7IiRpZCI6IjkxNSIsIkxpbmVDb2xvciI6bnVsbCwiTGluZVdlaWdodCI6MC4wLCJMaW5lVHlwZSI6MCwiUGFyZW50U3R5bGUiOm51bGx9LCJQYXJlbnRTdHlsZSI6bnVsbH0sIkRhdGVTdHlsZSI6eyIkaWQiOiI5MTYiLCJGb250U2V0dGluZ3MiOnsiJGlkIjoiOTE3IiwiRm9udFNpemUiOjEwLCJGb250TmFtZSI6IkNhbGlicmkiLCJJc0JvbGQiOmZhbHNlLCJJc0l0YWxpYyI6ZmFsc2UsIklzVW5kZXJsaW5lZCI6ZmFsc2UsIlBhcmVudFN0eWxlIjpudWxsfSwiQXV0b1NpemUiOjAsIkZvcmVncm91bmQiOnsiJHJlZiI6IjgzIn0sIk1heFdpZHRoIjoyMDAuMCwiTWF4SGVpZ2h0IjoiSW5maW5pdHkiLCJTbWFydEZvcmVncm91bmRJc0FjdGl2ZSI6ZmFsc2UsIkhvcml6b250YWxBbGlnbm1lbnQiOjIsIlZlcnRpY2FsQWxpZ25tZW50IjowLCJTbWFydEZvcmVncm91bmQiOm51bGwsIkJhY2tncm91bmRGaWxsVHlwZSI6MCwiTWFyZ2luIjp7IiRyZWYiOiI3NzQifSwiUGFkZGluZyI6eyIkcmVmIjoiNzc1In0sIkJhY2tncm91bmQiOnsiJHJlZiI6IjE4MiJ9LCJJc1Zpc2libGUiOnRydWUsIldpZHRoIjowLjAsIkhlaWdodCI6MC4wLCJCb3JkZXJTdHlsZSI6eyIkaWQiOiI5MTgiLCJMaW5lQ29sb3IiOm51bGwsIkxpbmVXZWlnaHQiOjAuMCwiTGluZVR5cGUiOjAsIlBhcmVudFN0eWxlIjpudWxsfSwiUGFyZW50U3R5bGUiOm51bGx9LCJEYXRlRm9ybWF0Ijp7IiRpZCI6Ijkx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MjAiLCJGb3JtYXQiOjAsIklzVmlzaWJsZSI6ZmFsc2UsIkxhc3RLbm93blZpc2liaWxpdHlTdGF0ZSI6ZmFsc2V9LCJJc1Zpc2libGUiOnRydWUsIlBhcmVudFN0eWxlIjpudWxsfSwiSW5kZXgiOjMxLCJTbWFydER1cmF0aW9uQWN0aXZhdGVkIjpmYWxzZSwiRGF0ZUZvcm1hdCI6eyIkcmVmIjoiOTE5In0sIldlZWtOdW1iZXJpbmciOnsiJGlkIjoiOTIxIiwiRm9ybWF0IjowLCJJc1Zpc2libGUiOmZhbHNlLCJMYXN0S25vd25WaXNpYmlsaXR5U3RhdGUiOmZhbHNlfSwiSWQiOiJhMDAwNTAxMy1kMTQzLTRlY2EtODc5OS1mZTAwMjFhMjY2ZTAiLCJJbXBvcnRJZCI6bnVsbCwiVGl0bGUiOiJSQyIsIk5vdGUiOm51bGwsIkh5cGVybGluayI6eyIkaWQiOiI5MjIiLCJBZGRyZXNzIjoiIiwiU3ViQWRkcmVzcyI6IiJ9LCJJc0NoYW5nZWQiOmZhbHNlLCJJc05ldyI6ZmFsc2V9fSx7IiRpZCI6IjkyMyIsIl9hdHRhY2hlZE1pbGVzdG9uZXMiOlt7IiRpZCI6IjkyNCIsIkRhdGUiOiIyMDE5LTExLTE1VDIzOjU5OjAwWiIsIlN0eWxlIjp7IiRpZCI6IjkyNSIsIlNoYXBlIjoxNCwiQ29ubmVjdG9yTWFyZ2luIjp7IiRpZCI6IjkyNiIsIlRvcCI6MC4wLCJMZWZ0IjoyLjAsIlJpZ2h0IjoyLjAsIkJvdHRvbSI6MC4wfSwiQ29ubmVjdG9yU3R5bGUiOnsiJGlkIjoiOTI3IiwiTGluZUNvbG9yIjp7IiRpZCI6IjkyOCIsIiR0eXBlIjoiTkxSRS5Db21tb24uRG9tLlNvbGlkQ29sb3JCcnVzaCwgTkxSRS5Db21tb24iLCJDb2xvciI6eyIkaWQiOiI5MjkiLCJBIjoxMjcsIlIiOjc5LCJHIjoxMjksIkIiOjE4OX19LCJMaW5lV2VpZ2h0IjoxLjAsIkxpbmVUeXBlIjowLCJQYXJlbnRTdHlsZSI6bnVsbH0sIklzQmVsb3dUaW1lYmFuZCI6dHJ1ZSwiUG9zaXRpb25PblRhc2siOjMsIkhpZGVEYXRlIjpmYWxzZSwiU2hhcGVTaXplIjoxLCJTcGFjaW5nIjowLjAsIlBhZGRpbmciOnsiJGlkIjoiOTMwIiwiVG9wIjo3LjAsIkxlZnQiOjMuMCwiUmlnaHQiOjAuMCwiQm90dG9tIjoyLjB9LCJTaGFwZVN0eWxlIjp7IiRpZCI6IjkzMSIsIk1hcmdpbiI6eyIkcmVmIjoiNzkwIn0sIlBhZGRpbmciOnsiJHJlZiI6Ijc5MSJ9LCJCYWNrZ3JvdW5kIjp7IiRpZCI6IjkzMiIsIkNvbG9yIjp7IiRpZCI6IjkzMyIsIkEiOjI1NSwiUiI6NTYsIkciOjg3LCJCIjozNX19LCJJc1Zpc2libGUiOnRydWUsIldpZHRoIjoxMy4wLCJIZWlnaHQiOjEzLjAsIkJvcmRlclN0eWxlIjp7IiRpZCI6IjkzNCIsIkxpbmVDb2xvciI6bnVsbCwiTGluZVdlaWdodCI6MC4wLCJMaW5lVHlwZSI6MCwiUGFyZW50U3R5bGUiOm51bGx9LCJQYXJlbnRTdHlsZSI6bnVsbH0sIlRpdGxlU3R5bGUiOnsiJGlkIjoiOTM1IiwiRm9udFNldHRpbmdzIjp7IiRpZCI6IjkzNiIsIkZvbnRTaXplIjoxMSwiRm9udE5hbWUiOiJDYWxpYnJpIiwiSXNCb2xkIjp0cnVlLCJJc0l0YWxpYyI6ZmFsc2UsIklzVW5kZXJsaW5lZCI6ZmFsc2UsIlBhcmVudFN0eWxlIjpudWxsfSwiQXV0b1NpemUiOjAsIkZvcmVncm91bmQiOnsiJGlkIjoiOTM3IiwiQ29sb3IiOnsiJGlkIjoiOTM4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3OTkifSwiUGFkZGluZyI6eyIkcmVmIjoiODAwIn0sIkJhY2tncm91bmQiOnsiJHJlZiI6IjI1In0sIklzVmlzaWJsZSI6dHJ1ZSwiV2lkdGgiOjAuMCwiSGVpZ2h0IjowLjAsIkJvcmRlclN0eWxlIjp7IiRpZCI6IjkzOSIsIkxpbmVDb2xvciI6bnVsbCwiTGluZVdlaWdodCI6MC4wLCJMaW5lVHlwZSI6MCwiUGFyZW50U3R5bGUiOm51bGx9LCJQYXJlbnRTdHlsZSI6bnVsbH0sIkRhdGVTdHlsZSI6eyIkaWQiOiI5NDAiLCJGb250U2V0dGluZ3MiOnsiJGlkIjoiOTQxIiwiRm9udFNpemUiOjEwLCJGb250TmFtZSI6IkNhbGlicmkiLCJJc0JvbGQiOmZhbHNlLCJJc0l0YWxpYyI6ZmFsc2UsIklzVW5kZXJsaW5lZCI6ZmFsc2UsIlBhcmVudFN0eWxlIjpudWxsfSwiQXV0b1NpemUiOjAsIkZvcmVncm91bmQiOnsiJGlkIjoiOTQyIiwiQ29sb3IiOnsiJGlkIjoiOTQz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ODA2In0sIlBhZGRpbmciOnsiJHJlZiI6IjgwNyJ9LCJCYWNrZ3JvdW5kIjp7IiRyZWYiOiIzNCJ9LCJJc1Zpc2libGUiOnRydWUsIldpZHRoIjowLjAsIkhlaWdodCI6MC4wLCJCb3JkZXJTdHlsZSI6eyIkaWQiOiI5NDQiLCJMaW5lQ29sb3IiOm51bGwsIkxpbmVXZWlnaHQiOjAuMCwiTGluZVR5cGUiOjAsIlBhcmVudFN0eWxlIjpudWxsfSwiUGFyZW50U3R5bGUiOm51bGx9LCJEYXRlRm9ybWF0Ijp7IiRpZCI6Ijk0N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k0NiIsIkRhdGVQYXJ0SXNWaXNpYmxlIjp0cnVlLCJUaW1lUGFydElzVmlzaWJsZSI6ZmFsc2V9fSwiV2Vla051bWJlcmluZyI6eyIkaWQiOiI5NDciLCJGb3JtYXQiOjAsIklzVmlzaWJsZSI6ZmFsc2UsIkxhc3RLbm93blZpc2liaWxpdHlTdGF0ZSI6ZmFsc2V9LCJJc1Zpc2libGUiOnRydWUsIlBhcmVudFN0eWxlIjpudWxsfSwiSW5kZXgiOjMzLCJQZXJjZW50YWdlQ29tcGxldGUiOm51bGwsIlBvc2l0aW9uIjp7IlJhdGlvIjowLjAsIklzQ3VzdG9tIjpmYWxzZX0sIkRhdGVGb3JtYXQiOnsiJHJlZiI6Ijk0NSJ9LCJXZWVrTnVtYmVyaW5nIjp7IiRpZCI6Ijk0OCIsIkZvcm1hdCI6MCwiSXNWaXNpYmxlIjpmYWxzZSwiTGFzdEtub3duVmlzaWJpbGl0eVN0YXRlIjpmYWxzZX0sIlJlbGF0ZWRUYXNrSWQiOiJkYjg0MWIyZC1jMGI1LTQzNGUtODMwMC04Y2Q0ZDRlNTQwYmMiLCJJZCI6ImNkZWMwNDkwLTM5ZDAtNDgzOC1iYTEzLWE2MTdmYzljZGVjZCIsIkltcG9ydElkIjpudWxsLCJUaXRsZSI6IlN0YWdpbmciLCJOb3RlIjpudWxsLCJIeXBlcmxpbmsiOnsiJGlkIjoiOTQ5IiwiQWRkcmVzcyI6IiIsIlN1YkFkZHJlc3MiOiIifSwiSXNDaGFuZ2VkIjpmYWxzZSwiSXNOZXciOmZhbHNlfSx7IiRpZCI6Ijk1MCIsIkRhdGUiOiIyMDE5LTEyLTIwVDIzOjU5OjAwWiIsIlN0eWxlIjp7IiRpZCI6Ijk1MSIsIlNoYXBlIjoxNCwiQ29ubmVjdG9yTWFyZ2luIjp7IiRpZCI6Ijk1MiIsIlRvcCI6MC4wLCJMZWZ0IjoyLjAsIlJpZ2h0IjoyLjAsIkJvdHRvbSI6MC4wfSwiQ29ubmVjdG9yU3R5bGUiOnsiJGlkIjoiOTUzIiwiTGluZUNvbG9yIjp7IiRpZCI6Ijk1NCIsIiR0eXBlIjoiTkxSRS5Db21tb24uRG9tLlNvbGlkQ29sb3JCcnVzaCwgTkxSRS5Db21tb24iLCJDb2xvciI6eyIkaWQiOiI5NTUiLCJBIjoxMjcsIlIiOjc5LCJHIjoxMjksIkIiOjE4OX19LCJMaW5lV2VpZ2h0IjoxLjAsIkxpbmVUeXBlIjowLCJQYXJlbnRTdHlsZSI6bnVsbH0sIklzQmVsb3dUaW1lYmFuZCI6dHJ1ZSwiUG9zaXRpb25PblRhc2siOjMsIkhpZGVEYXRlIjpmYWxzZSwiU2hhcGVTaXplIjoxLCJTcGFjaW5nIjowLjAsIlBhZGRpbmciOnsiJHJlZiI6IjkzMCJ9LCJTaGFwZVN0eWxlIjp7IiRpZCI6Ijk1NiIsIk1hcmdpbiI6eyIkcmVmIjoiNzkwIn0sIlBhZGRpbmciOnsiJHJlZiI6Ijc5MSJ9LCJCYWNrZ3JvdW5kIjp7IiRpZCI6Ijk1NyIsIkNvbG9yIjp7IiRpZCI6Ijk1OCIsIkEiOjI1NSwiUiI6NTYsIkciOjg3LCJCIjozNX19LCJJc1Zpc2libGUiOnRydWUsIldpZHRoIjoxMy4wLCJIZWlnaHQiOjEzLjAsIkJvcmRlclN0eWxlIjp7IiRpZCI6Ijk1OSIsIkxpbmVDb2xvciI6bnVsbCwiTGluZVdlaWdodCI6MC4wLCJMaW5lVHlwZSI6MCwiUGFyZW50U3R5bGUiOm51bGx9LCJQYXJlbnRTdHlsZSI6bnVsbH0sIlRpdGxlU3R5bGUiOnsiJGlkIjoiOTYwIiwiRm9udFNldHRpbmdzIjp7IiRpZCI6Ijk2MSIsIkZvbnRTaXplIjoxMSwiRm9udE5hbWUiOiJDYWxpYnJpIiwiSXNCb2xkIjp0cnVlLCJJc0l0YWxpYyI6ZmFsc2UsIklzVW5kZXJsaW5lZCI6ZmFsc2UsIlBhcmVudFN0eWxlIjpudWxsfSwiQXV0b1NpemUiOjAsIkZvcmVncm91bmQiOnsiJGlkIjoiOTYyIiwiQ29sb3IiOnsiJGlkIjoiOTYz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3OTkifSwiUGFkZGluZyI6eyIkcmVmIjoiODAwIn0sIkJhY2tncm91bmQiOnsiJHJlZiI6IjI1In0sIklzVmlzaWJsZSI6dHJ1ZSwiV2lkdGgiOjAuMCwiSGVpZ2h0IjowLjAsIkJvcmRlclN0eWxlIjp7IiRpZCI6Ijk2NCIsIkxpbmVDb2xvciI6bnVsbCwiTGluZVdlaWdodCI6MC4wLCJMaW5lVHlwZSI6MCwiUGFyZW50U3R5bGUiOm51bGx9LCJQYXJlbnRTdHlsZSI6bnVsbH0sIkRhdGVTdHlsZSI6eyIkaWQiOiI5NjUiLCJGb250U2V0dGluZ3MiOnsiJGlkIjoiOTY2IiwiRm9udFNpemUiOjEwLCJGb250TmFtZSI6IkNhbGlicmkiLCJJc0JvbGQiOmZhbHNlLCJJc0l0YWxpYyI6ZmFsc2UsIklzVW5kZXJsaW5lZCI6ZmFsc2UsIlBhcmVudFN0eWxlIjpudWxsfSwiQXV0b1NpemUiOjAsIkZvcmVncm91bmQiOnsiJGlkIjoiOTY3IiwiQ29sb3IiOnsiJGlkIjoiOTY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ODA2In0sIlBhZGRpbmciOnsiJHJlZiI6IjgwNyJ9LCJCYWNrZ3JvdW5kIjp7IiRyZWYiOiIzNCJ9LCJJc1Zpc2libGUiOnRydWUsIldpZHRoIjowLjAsIkhlaWdodCI6MC4wLCJCb3JkZXJTdHlsZSI6eyIkaWQiOiI5NjkiLCJMaW5lQ29sb3IiOm51bGwsIkxpbmVXZWlnaHQiOjAuMCwiTGluZVR5cGUiOjAsIlBhcmVudFN0eWxlIjpudWxsfSwiUGFyZW50U3R5bGUiOm51bGx9LCJEYXRlRm9ybWF0Ijp7IiRpZCI6Ijk3M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k3MSIsIkRhdGVQYXJ0SXNWaXNpYmxlIjp0cnVlLCJUaW1lUGFydElzVmlzaWJsZSI6ZmFsc2V9fSwiV2Vla051bWJlcmluZyI6eyIkaWQiOiI5NzIiLCJGb3JtYXQiOjAsIklzVmlzaWJsZSI6ZmFsc2UsIkxhc3RLbm93blZpc2liaWxpdHlTdGF0ZSI6ZmFsc2V9LCJJc1Zpc2libGUiOnRydWUsIlBhcmVudFN0eWxlIjpudWxsfSwiSW5kZXgiOjM0LCJQZXJjZW50YWdlQ29tcGxldGUiOm51bGwsIlBvc2l0aW9uIjp7IlJhdGlvIjowLjAsIklzQ3VzdG9tIjpmYWxzZX0sIkRhdGVGb3JtYXQiOnsiJHJlZiI6Ijk3MCJ9LCJXZWVrTnVtYmVyaW5nIjp7IiRpZCI6Ijk3MyIsIkZvcm1hdCI6MCwiSXNWaXNpYmxlIjpmYWxzZSwiTGFzdEtub3duVmlzaWJpbGl0eVN0YXRlIjpmYWxzZX0sIlJlbGF0ZWRUYXNrSWQiOiJkYjg0MWIyZC1jMGI1LTQzNGUtODMwMC04Y2Q0ZDRlNTQwYmMiLCJJZCI6ImVmNTk0ZGUzLWJmMDktNGYxYy1iOTNmLTllN2QxMmVlNDY5YiIsIkltcG9ydElkIjpudWxsLCJUaXRsZSI6IkdvIExpdmUhIiwiTm90ZSI6bnVsbCwiSHlwZXJsaW5rIjp7IiRpZCI6Ijk3NCIsIkFkZHJlc3MiOiIiLCJTdWJBZGRyZXNzIjoiIn0sIklzQ2hhbmdlZCI6ZmFsc2UsIklzTmV3IjpmYWxzZX1dLCJUYXNrRGVmaW5pdGlvbiI6eyIkaWQiOiI5NzUiLCJHcm91cE5hbWUiOiIyZGQ4MDU3Ni1lM2QzLTRmYmQtYWY0ZC01ZWZjYmIyMTQzMjEiLCJTdGFydERhdGUiOiIyMDE5LTEwLTIxVDAxOjU1OjAwIiwiRW5kRGF0ZSI6IjIwMTktMTItMjVUMDM6NDQ6MDAiLCJQZXJjZW50YWdlQ29tcGxldGUiOm51bGwsIlN0eWxlIjp7IiRpZCI6Ijk3NiIsIlNoYXBlIjo3LCJTaGFwZVRoaWNrbmVzcyI6MywiRHVyYXRpb25Gb3JtYXQiOjAsIkluY2x1ZGVOb25Xb3JraW5nRGF5c0luRHVyYXRpb24iOmZhbHNlLCJQZXJjZW50YWdlQ29tcGxldGVTdHlsZSI6eyIkaWQiOiI5NzciLCJGb250U2V0dGluZ3MiOnsiJGlkIjoiOTc4IiwiRm9udFNpemUiOjEwLCJGb250TmFtZSI6IkNhbGlicmkiLCJJc0JvbGQiOmZhbHNlLCJJc0l0YWxpYyI6ZmFsc2UsIklzVW5kZXJsaW5lZCI6ZmFsc2UsIlBhcmVudFN0eWxlIjpudWxsfSwiQXV0b1NpemUiOjAsIkZvcmVncm91bmQiOnsiJHJlZiI6IjE0MiJ9LCJNYXhXaWR0aCI6MjAwLjAsIk1heEhlaWdodCI6IkluZmluaXR5IiwiU21hcnRGb3JlZ3JvdW5kSXNBY3RpdmUiOmZhbHNlLCJIb3Jpem9udGFsQWxpZ25tZW50IjowLCJWZXJ0aWNhbEFsaWdubWVudCI6MCwiU21hcnRGb3JlZ3JvdW5kIjpudWxsLCJCYWNrZ3JvdW5kRmlsbFR5cGUiOjAsIk1hcmdpbiI6eyIkcmVmIjoiNzQ1In0sIlBhZGRpbmciOnsiJHJlZiI6Ijc0NiJ9LCJCYWNrZ3JvdW5kIjp7IiRyZWYiOiIxNDYifSwiSXNWaXNpYmxlIjp0cnVlLCJXaWR0aCI6MC4wLCJIZWlnaHQiOjAuMCwiQm9yZGVyU3R5bGUiOnsiJGlkIjoiOTc5IiwiTGluZUNvbG9yIjpudWxsLCJMaW5lV2VpZ2h0IjowLjAsIkxpbmVUeXBlIjowLCJQYXJlbnRTdHlsZSI6bnVsbH0sIlBhcmVudFN0eWxlIjpudWxsfSwiRHVyYXRpb25TdHlsZSI6eyIkaWQiOiI5ODAiLCJGb250U2V0dGluZ3MiOnsiJGlkIjoiOTgxIiwiRm9udFNpemUiOjEwLCJGb250TmFtZSI6IkNhbGlicmkiLCJJc0JvbGQiOmZhbHNlLCJJc0l0YWxpYyI6ZmFsc2UsIklzVW5kZXJsaW5lZCI6ZmFsc2UsIlBhcmVudFN0eWxlIjpudWxsfSwiQXV0b1NpemUiOjAsIkZvcmVncm91bmQiOnsiJHJlZiI6IjE1MCJ9LCJNYXhXaWR0aCI6MjAwLjAsIk1heEhlaWdodCI6IkluZmluaXR5IiwiU21hcnRGb3JlZ3JvdW5kSXNBY3RpdmUiOmZhbHNlLCJIb3Jpem9udGFsQWxpZ25tZW50IjowLCJWZXJ0aWNhbEFsaWdubWVudCI6MCwiU21hcnRGb3JlZ3JvdW5kIjpudWxsLCJCYWNrZ3JvdW5kRmlsbFR5cGUiOjAsIk1hcmdpbiI6eyIkcmVmIjoiNzUyIn0sIlBhZGRpbmciOnsiJHJlZiI6Ijc1MyJ9LCJCYWNrZ3JvdW5kIjp7IiRyZWYiOiIxNTQifSwiSXNWaXNpYmxlIjp0cnVlLCJXaWR0aCI6MC4wLCJIZWlnaHQiOjAuMCwiQm9yZGVyU3R5bGUiOnsiJGlkIjoiOTgyIiwiTGluZUNvbG9yIjpudWxsLCJMaW5lV2VpZ2h0IjowLjAsIkxpbmVUeXBlIjowLCJQYXJlbnRTdHlsZSI6bnVsbH0sIlBhcmVudFN0eWxlIjpudWxsfSwiSG9yaXpvbnRhbENvbm5lY3RvclN0eWxlIjp7IiRpZCI6Ijk4MyIsIkxpbmVDb2xvciI6eyIkcmVmIjoiMTU3In0sIkxpbmVXZWlnaHQiOjEuMCwiTGluZVR5cGUiOjAsIlBhcmVudFN0eWxlIjpudWxsfSwiVmVydGljYWxDb25uZWN0b3JTdHlsZSI6eyIkaWQiOiI5ODQiLCJMaW5lQ29sb3IiOnsiJHJlZiI6IjE2MCJ9LCJMaW5lV2VpZ2h0IjowLjAsIkxpbmVUeXBlIjowLCJQYXJlbnRTdHlsZSI6bnVsbH0sIk1hcmdpbiI6bnVsbCwiU3RhcnREYXRlUG9zaXRpb24iOjYsIkVuZERhdGVQb3NpdGlvbiI6NiwiRGF0ZUlzVmlzaWJsZSI6ZmFsc2UsIlRpdGxlUG9zaXRpb24iOjEsIkR1cmF0aW9uUG9zaXRpb24iOjYsIlBlcmNlbnRhZ2VDb21wbGV0ZWRQb3NpdGlvbiI6NiwiU3BhY2luZyI6MywiSXNCZWxvd1RpbWViYW5kIjp0cnVlLCJQZXJjZW50YWdlQ29tcGxldGVTaGFwZU9wYWNpdHkiOjM1LCJTaGFwZVN0eWxlIjp7IiRpZCI6Ijk4NSIsIk1hcmdpbiI6eyIkcmVmIjoiNzU4In0sIlBhZGRpbmciOnsiJHJlZiI6Ijc1OSJ9LCJCYWNrZ3JvdW5kIjp7IiRpZCI6Ijk4NiIsIkNvbG9yIjp7IiRpZCI6Ijk4NyIsIkEiOjI1NSwiUiI6MTEyLCJHIjoxNzMsIkIiOjcxfX0sIklzVmlzaWJsZSI6dHJ1ZSwiV2lkdGgiOjAuMCwiSGVpZ2h0IjoxMy40MjY2OTI5NjI2NDY0ODQsIkJvcmRlclN0eWxlIjp7IiRpZCI6Ijk4OCIsIkxpbmVDb2xvciI6eyIkcmVmIjoiMTY4In0sIkxpbmVXZWlnaHQiOjAuMCwiTGluZVR5cGUiOjAsIlBhcmVudFN0eWxlIjpudWxsfSwiUGFyZW50U3R5bGUiOm51bGx9LCJUaXRsZVN0eWxlIjp7IiRpZCI6Ijk4OSIsIkZvbnRTZXR0aW5ncyI6eyIkaWQiOiI5OTAiLCJGb250U2l6ZSI6MTEsIkZvbnROYW1lIjoiQ2FsaWJyaSIsIklzQm9sZCI6dHJ1ZSwiSXNJdGFsaWMiOmZhbHNlLCJJc1VuZGVybGluZWQiOmZhbHNlLCJQYXJlbnRTdHlsZSI6bnVsbH0sIkF1dG9TaXplIjoyLCJGb3JlZ3JvdW5kIjp7IiRpZCI6Ijk5MSIsIkNvbG9yIjp7IiRpZCI6Ijk5MiIsIkEiOjI1NSwiUiI6MCwiRyI6MCwiQiI6MH19LCJNYXhXaWR0aCI6NzAuNzcwMDAwMDAwMDAwMDEsIk1heEhlaWdodCI6IkluZmluaXR5IiwiU21hcnRGb3JlZ3JvdW5kSXNBY3RpdmUiOmZhbHNlLCJIb3Jpem9udGFsQWxpZ25tZW50IjowLCJWZXJ0aWNhbEFsaWdubWVudCI6MCwiU21hcnRGb3JlZ3JvdW5kIjpudWxsLCJCYWNrZ3JvdW5kRmlsbFR5cGUiOjAsIk1hcmdpbiI6eyIkcmVmIjoiNzY5In0sIlBhZGRpbmciOnsiJHJlZiI6Ijc3MCJ9LCJCYWNrZ3JvdW5kIjp7IiRyZWYiOiIxNzYifSwiSXNWaXNpYmxlIjp0cnVlLCJXaWR0aCI6MC4wLCJIZWlnaHQiOjAuMCwiQm9yZGVyU3R5bGUiOnsiJGlkIjoiOTkzIiwiTGluZUNvbG9yIjpudWxsLCJMaW5lV2VpZ2h0IjowLjAsIkxpbmVUeXBlIjowLCJQYXJlbnRTdHlsZSI6bnVsbH0sIlBhcmVudFN0eWxlIjpudWxsfSwiRGF0ZVN0eWxlIjp7IiRpZCI6Ijk5NCIsIkZvbnRTZXR0aW5ncyI6eyIkaWQiOiI5OTUiLCJGb250U2l6ZSI6MTAsIkZvbnROYW1lIjoiQ2FsaWJyaSIsIklzQm9sZCI6ZmFsc2UsIklzSXRhbGljIjpmYWxzZSwiSXNVbmRlcmxpbmVkIjpmYWxzZSwiUGFyZW50U3R5bGUiOm51bGx9LCJBdXRvU2l6ZSI6MCwiRm9yZWdyb3VuZCI6eyIkcmVmIjoiODMifSwiTWF4V2lkdGgiOjIwMC4wLCJNYXhIZWlnaHQiOiJJbmZpbml0eSIsIlNtYXJ0Rm9yZWdyb3VuZElzQWN0aXZlIjpmYWxzZSwiSG9yaXpvbnRhbEFsaWdubWVudCI6MiwiVmVydGljYWxBbGlnbm1lbnQiOjAsIlNtYXJ0Rm9yZWdyb3VuZCI6bnVsbCwiQmFja2dyb3VuZEZpbGxUeXBlIjowLCJNYXJnaW4iOnsiJHJlZiI6Ijc3NCJ9LCJQYWRkaW5nIjp7IiRyZWYiOiI3NzUifSwiQmFja2dyb3VuZCI6eyIkcmVmIjoiMTgyIn0sIklzVmlzaWJsZSI6dHJ1ZSwiV2lkdGgiOjAuMCwiSGVpZ2h0IjowLjAsIkJvcmRlclN0eWxlIjp7IiRpZCI6Ijk5NiIsIkxpbmVDb2xvciI6bnVsbCwiTGluZVdlaWdodCI6MC4wLCJMaW5lVHlwZSI6MCwiUGFyZW50U3R5bGUiOm51bGx9LCJQYXJlbnRTdHlsZSI6bnVsbH0sIkRhdGVGb3JtYXQiOnsiJGlkIjoiOTk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5OCIsIkZvcm1hdCI6MCwiSXNWaXNpYmxlIjpmYWxzZSwiTGFzdEtub3duVmlzaWJpbGl0eVN0YXRlIjpmYWxzZX0sIklzVmlzaWJsZSI6dHJ1ZSwiUGFyZW50U3R5bGUiOm51bGx9LCJJbmRleCI6MzIsIlNtYXJ0RHVyYXRpb25BY3RpdmF0ZWQiOmZhbHNlLCJEYXRlRm9ybWF0Ijp7IiRyZWYiOiI5OTcifSwiV2Vla051bWJlcmluZyI6eyIkaWQiOiI5OTkiLCJGb3JtYXQiOjAsIklzVmlzaWJsZSI6ZmFsc2UsIkxhc3RLbm93blZpc2liaWxpdHlTdGF0ZSI6ZmFsc2V9LCJJZCI6ImRiODQxYjJkLWMwYjUtNDM0ZS04MzAwLThjZDRkNGU1NDBiYyIsIkltcG9ydElkIjpudWxsLCJUaXRsZSI6IlJlbGVhc2UgdG8gV2ViIiwiTm90ZSI6bnVsbCwiSHlwZXJsaW5rIjp7IiRpZCI6IjEwMDAiLCJBZGRyZXNzIjoiIiwiU3ViQWRkcmVzcyI6IiJ9LCJJc0NoYW5nZWQiOmZhbHNlLCJJc05ldyI6ZmFsc2V9fV0sIl9taWxlc3RvbmVzIjpbXSwiSWQiOiIyZGQ4MDU3Ni1lM2QzLTRmYmQtYWY0ZC01ZWZjYmIyMTQzMjEiLCJJc1NpbmdsZUl0ZW1Sb3ciOmZhbHNlfV0sIkluZGV4IjowLCJJZCI6IjM1ODRiMGNjLTgwZmQtNDk2NS05MDMxLTVjZDE2OWFlZjdkMyIsIkhlYWRlclRleHQiOm51bGwsIklzRGVmYXVsdCI6dHJ1ZSwiU3R5bGUiOnsiJGlkIjoiMTAwMSIsIkhlYWRlclN0eWxlIjp7IiRpZCI6IjEwMDIiLCJUZXh0U3R5bGUiOnsiJGlkIjoiMTAwMyIsIkZvbnRTZXR0aW5ncyI6eyIkaWQiOiIxMDA0IiwiRm9udFNpemUiOjExLCJGb250TmFtZSI6IkNhbGlicmkiLCJJc0JvbGQiOmZhbHNlLCJJc0l0YWxpYyI6ZmFsc2UsIklzVW5kZXJsaW5lZCI6ZmFsc2UsIlBhcmVudFN0eWxlIjpudWxsfSwiQXV0b1NpemUiOjAsIkZvcmVncm91bmQiOnsiJGlkIjoiMTAwNSIsIkNvbG9yIjp7IiRpZCI6IjEwMDY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xMDA3IiwiVG9wIjowLjAsIkxlZnQiOjAuMCwiUmlnaHQiOjAuMCwiQm90dG9tIjowLjB9LCJQYWRkaW5nIjp7IiRpZCI6IjEwMDgiLCJUb3AiOjAuMCwiTGVmdCI6MC4wLCJSaWdodCI6MC4wLCJCb3R0b20iOjAuMH0sIkJhY2tncm91bmQiOm51bGwsIklzVmlzaWJsZSI6dHJ1ZSwiV2lkdGgiOjAuMCwiSGVpZ2h0IjowLjAsIkJvcmRlclN0eWxlIjpudWxsLCJQYXJlbnRTdHlsZSI6bnVsbH0sIlJlY3RhbmdsZVN0eWxlIjp7IiRpZCI6IjEwMDkiLCJNYXJnaW4iOnsiJGlkIjoiMTAxMCIsIlRvcCI6MC4wLCJMZWZ0IjowLjAsIlJpZ2h0IjowLjAsIkJvdHRvbSI6MC4wfSwiUGFkZGluZyI6eyIkaWQiOiIxMDExIiwiVG9wIjowLjAsIkxlZnQiOjAuMCwiUmlnaHQiOjAuMCwiQm90dG9tIjowLjB9LCJCYWNrZ3JvdW5kIjp7IiRpZCI6IjEwMTIiLCJDb2xvciI6eyIkaWQiOiIxMDEzIiwiQSI6NjMsIlIiOjExMiwiRyI6MTczLCJCIjo3MX19LCJJc1Zpc2libGUiOnRydWUsIldpZHRoIjowLjAsIkhlaWdodCI6MC4wLCJCb3JkZXJTdHlsZSI6eyIkaWQiOiIxMDE0IiwiTGluZUNvbG9yIjp7IiRpZCI6IjEwMTUiLCIkdHlwZSI6Ik5MUkUuQ29tbW9uLkRvbS5Tb2xpZENvbG9yQnJ1c2gsIE5MUkUuQ29tbW9uIiwiQ29sb3IiOnsiJGlkIjoiMTAxNiIsIkEiOjI1NSwiUiI6MjU1LCJHIjowLCJCIjowfX0sIkxpbmVXZWlnaHQiOjAuMCwiTGluZVR5cGUiOjAsIlBhcmVudFN0eWxlIjpudWxsfSwiUGFyZW50U3R5bGUiOm51bGx9LCJNYXJnaW4iOnsiJGlkIjoiMTAxNyIsIlRvcCI6MC4wLCJMZWZ0IjowLjAsIlJpZ2h0IjowLjAsIkJvdHRvbSI6MC4wfSwiUGFkZGluZyI6eyIkaWQiOiIxMDE4IiwiVG9wIjowLjAsIkxlZnQiOjAuMCwiUmlnaHQiOjAuMCwiQm90dG9tIjowLjB9LCJCYWNrZ3JvdW5kIjpudWxsLCJJc1Zpc2libGUiOnRydWUsIldpZHRoIjowLjAsIkhlaWdodCI6MC4wLCJCb3JkZXJTdHlsZSI6bnVsbCwiUGFyZW50U3R5bGUiOm51bGx9LCJCYWNrZ3JvdW5kU3R5bGUiOnsiJGlkIjoiMTAxOSIsIk1hcmdpbiI6eyIkaWQiOiIxMDIwIiwiVG9wIjowLjAsIkxlZnQiOjAuMCwiUmlnaHQiOjAuMCwiQm90dG9tIjowLjB9LCJQYWRkaW5nIjp7IiRpZCI6IjEwMjEiLCJUb3AiOjAuMCwiTGVmdCI6MC4wLCJSaWdodCI6MC4wLCJCb3R0b20iOjAuMH0sIkJhY2tncm91bmQiOnsiJGlkIjoiMTAyMiIsIkNvbG9yIjp7IiRpZCI6IjEwMjMiLCJBIjo1MSwiUiI6MTY1LCJHIjoxNjUsIkIiOjE2NX19LCJJc1Zpc2libGUiOnRydWUsIldpZHRoIjowLjAsIkhlaWdodCI6MC4wLCJCb3JkZXJTdHlsZSI6eyIkaWQiOiIxMDI0IiwiTGluZUNvbG9yIjp7IiRpZCI6IjEwMjUiLCIkdHlwZSI6Ik5MUkUuQ29tbW9uLkRvbS5Tb2xpZENvbG9yQnJ1c2gsIE5MUkUuQ29tbW9uIiwiQ29sb3IiOnsiJGlkIjoiMTAyNiIsIkEiOjI1NSwiUiI6MjU1LCJHIjowLCJCIjowfX0sIkxpbmVXZWlnaHQiOjAuMCwiTGluZVR5cGUiOjAsIlBhcmVudFN0eWxlIjpudWxsfSwiUGFyZW50U3R5bGUiOm51bGx9LCJNYXJnaW4iOnsiJGlkIjoiMTAyNyIsIlRvcCI6MC4wLCJMZWZ0IjowLjAsIlJpZ2h0IjowLjAsIkJvdHRvbSI6MC4wfSwiUGFkZGluZyI6eyIkaWQiOiIxMDI4IiwiVG9wIjowLjAsIkxlZnQiOjAuMCwiUmlnaHQiOjAuMCwiQm90dG9tIjowLjB9LCJJc1Zpc2libGUiOnRydWUsIldpZHRoIjowLjAsIkhlaWdodCI6MC4wLCJCb3JkZXJTdHlsZSI6bnVsbCwiUGFyZW50U3R5bGUiOm51bGx9fV0sIklkIjoiZmZlZTFlNzktYjg1OS00M2EyLThjMzktNDU0ZWE4ODBmZGE4IiwiSW5kZXgiOjIzLCJIZWFkZXJUZXh0IjoiU2VydmljZSBEZXZlbG9wbWVudCIsIlN0eWxlIjp7IiRpZCI6IjEwMjkiLCJIZWFkZXJTdHlsZSI6eyIkaWQiOiIxMDMwIiwiVGV4dElzVmVydGljYWwiOmZhbHNlLCJUZXh0U3R5bGUiOnsiJGlkIjoiMTAzMSIsIkZvbnRTZXR0aW5ncyI6eyIkaWQiOiIxMDMyIiwiRm9udFNpemUiOjEyLCJGb250TmFtZSI6IkNhbGlicmkiLCJJc0JvbGQiOnRydWUsIklzSXRhbGljIjpmYWxzZSwiSXNVbmRlcmxpbmVkIjpmYWxzZSwiUGFyZW50U3R5bGUiOm51bGx9LCJBdXRvU2l6ZSI6MCwiRm9yZWdyb3VuZCI6eyIkaWQiOiIxMDMzIiwiQ29sb3IiOnsiJGlkIjoiMTAzNCIsIkEiOjI1NSwiUiI6MjU1LCJHIjoyNTUsIkIiOjI1NX19LCJNYXhXaWR0aCI6MC4wLCJNYXhIZWlnaHQiOjAuMCwiU21hcnRGb3JlZ3JvdW5kSXNBY3RpdmUiOmZhbHNlLCJIb3Jpem9udGFsQWxpZ25tZW50IjowLCJWZXJ0aWNhbEFsaWdubWVudCI6MCwiU21hcnRGb3JlZ3JvdW5kIjpudWxsLCJCYWNrZ3JvdW5kRmlsbFR5cGUiOjAsIk1hcmdpbiI6eyIkaWQiOiIxMDM1IiwiVG9wIjowLjAsIkxlZnQiOjAuMCwiUmlnaHQiOjAuMCwiQm90dG9tIjowLjB9LCJQYWRkaW5nIjp7IiRpZCI6IjEwMzYiLCJUb3AiOjAuMCwiTGVmdCI6MC4wLCJSaWdodCI6MC4wLCJCb3R0b20iOjAuMH0sIkJhY2tncm91bmQiOm51bGwsIklzVmlzaWJsZSI6ZmFsc2UsIldpZHRoIjowLjAsIkhlaWdodCI6MC4wLCJCb3JkZXJTdHlsZSI6bnVsbCwiUGFyZW50U3R5bGUiOm51bGx9LCJSZWN0YW5nbGVTdHlsZSI6eyIkaWQiOiIxMDM3IiwiTWFyZ2luIjp7IiRpZCI6IjEwMzgiLCJUb3AiOjAuMCwiTGVmdCI6MC4wLCJSaWdodCI6MC4wLCJCb3R0b20iOjAuMH0sIlBhZGRpbmciOnsiJGlkIjoiMTAzOSIsIlRvcCI6MC4wLCJMZWZ0IjowLjAsIlJpZ2h0IjowLjAsIkJvdHRvbSI6MC4wfSwiQmFja2dyb3VuZCI6eyIkaWQiOiIxMDQwIiwiQ29sb3IiOnsiJGlkIjoiMTA0MSIsIkEiOjI1NSwiUiI6MTEyLCJHIjoxNzMsIkIiOjcxfX0sIklzVmlzaWJsZSI6ZmFsc2UsIldpZHRoIjowLjAsIkhlaWdodCI6MC4wLCJCb3JkZXJTdHlsZSI6eyIkaWQiOiIxMDQyIiwiTGluZUNvbG9yIjp7IiRpZCI6IjEwNDMiLCIkdHlwZSI6Ik5MUkUuQ29tbW9uLkRvbS5Tb2xpZENvbG9yQnJ1c2gsIE5MUkUuQ29tbW9uIiwiQ29sb3IiOnsiJGlkIjoiMTA0NCIsIkEiOjI1NSwiUiI6NTUsIkciOjU1LCJCIjo1NX19LCJMaW5lV2VpZ2h0IjowLjAsIkxpbmVUeXBlIjowLCJQYXJlbnRTdHlsZSI6bnVsbH0sIlBhcmVudFN0eWxlIjpudWxsfSwiTWFyZ2luIjp7IiRpZCI6IjEwNDUiLCJUb3AiOjAuMCwiTGVmdCI6MC4wLCJSaWdodCI6MC4wLCJCb3R0b20iOjAuMH0sIlBhZGRpbmciOnsiJGlkIjoiMTA0NiIsIlRvcCI6MC4wLCJMZWZ0IjowLjAsIlJpZ2h0IjowLjAsIkJvdHRvbSI6MC4wfSwiQmFja2dyb3VuZCI6bnVsbCwiSXNWaXNpYmxlIjp0cnVlLCJXaWR0aCI6MC4wLCJIZWlnaHQiOjAuMCwiQm9yZGVyU3R5bGUiOm51bGwsIlBhcmVudFN0eWxlIjpudWxsfSwiQmFja2dyb3VuZFN0eWxlIjp7IiRpZCI6IjEwNDciLCJNYXJnaW4iOnsiJGlkIjoiMTA0OCIsIlRvcCI6MC4wLCJMZWZ0IjowLjAsIlJpZ2h0IjowLjAsIkJvdHRvbSI6MC4wfSwiUGFkZGluZyI6eyIkaWQiOiIxMDQ5IiwiVG9wIjowLjAsIkxlZnQiOjAuMCwiUmlnaHQiOjAuMCwiQm90dG9tIjowLjB9LCJCYWNrZ3JvdW5kIjp7IiRpZCI6IjEwNTAiLCJDb2xvciI6eyIkaWQiOiIxMDUxIiwiQSI6MzgsIlIiOjExMiwiRyI6MTczLCJCIjo3MX19LCJJc1Zpc2libGUiOnRydWUsIldpZHRoIjowLjAsIkhlaWdodCI6MC4wLCJCb3JkZXJTdHlsZSI6eyIkaWQiOiIxMDUyIiwiTGluZUNvbG9yIjp7IiRpZCI6IjEwNTMiLCIkdHlwZSI6Ik5MUkUuQ29tbW9uLkRvbS5Tb2xpZENvbG9yQnJ1c2gsIE5MUkUuQ29tbW9uIiwiQ29sb3IiOnsiJGlkIjoiMTA1NCIsIkEiOjI1NSwiUiI6NTUsIkciOjU1LCJCIjo1NX19LCJMaW5lV2VpZ2h0IjowLjAsIkxpbmVUeXBlIjowLCJQYXJlbnRTdHlsZSI6bnVsbH0sIlBhcmVudFN0eWxlIjpudWxsfSwiSXNBYm92ZVRpbWViYW5kIjpmYWxzZSwiTWFyZ2luIjp7IiRpZCI6IjEwNTUiLCJUb3AiOjAuMCwiTGVmdCI6MC4wLCJSaWdodCI6MC4wLCJCb3R0b20iOjAuMH0sIlBhZGRpbmciOnsiJGlkIjoiMTA1NiIsIlRvcCI6MC4wLCJMZWZ0IjowLjAsIlJpZ2h0IjowLjAsIkJvdHRvbSI6MC4wfSwiSXNWaXNpYmxlIjp0cnVlLCJXaWR0aCI6MC4wLCJIZWlnaHQiOjAuMCwiQm9yZGVyU3R5bGUiOnsiJGlkIjoiMTA1NyIsIkxpbmVDb2xvciI6bnVsbCwiTGluZVdlaWdodCI6MC4wLCJMaW5lVHlwZSI6MCwiUGFyZW50U3R5bGUiOm51bGx9LCJQYXJlbnRTdHlsZSI6bnVsbH19LHsiJGlkIjoiMTA1OCIsIl9hY3Rpdml0aWVzIjpbeyIkaWQiOiIxMDU5IiwiX3Jvd3MiOlt7IiRpZCI6IjEwNjAiLCJfdGFza3MiOltdLCJfbWlsZXN0b25lcyI6W3siJGlkIjoiMTA2MSIsIklkIjoiMjdlMGU5MGMtOGU2MS00NjBmLTg4ZGEtOTNhYjQwNGZjODVkIiwiSW5kZXgiOjM0LCJHcm91cElkIjoiOTM5OTMwZGQtYWQ5ZS00ZWYwLWI5NWEtNDI1MWZmNWQ3ZGQ1IiwiVGl0bGUiOiJTYWxlcyBEYXNoYm9hcmQiLCJEYXRlVGltZSI6IjIwMTktMTItMjBUMjM6NTk6MDAiLCJQZXJjZW50YWdlQ29tcGxldGUiOm51bGwsIk5vdGUiOm51bGwsIlN0eWxlIjp7IiRpZCI6IjEwNjIiLCJUaXRsZVBvc2l0aW9uIjoiTGVmdCIsIkRhdGVQb3NpdGlvbiI6IkxlZnQiLCJTaGFwZVR5cGUiOjYsIlNoYXBlU2l6ZSI6MywiU2hhcGVTdHlsZSI6eyIkaWQiOiIxMDYzIiwiTWFyZ2luIjp7IiRyZWYiOiIyNjUifSwiUGFkZGluZyI6eyIkcmVmIjoiMjY2In0sIkJhY2tncm91bmQiOnsiJGlkIjoiMTA2NCIsIkNvbG9yIjp7IiRpZCI6IjEwNjUiLCJBIjoyNTUsIlIiOjY4LCJHIjoxMTQsIkIiOjE5Nn19LCJJc1Zpc2libGUiOnRydWUsIldpZHRoIjoxNC42ODI1MTk5MTI3MTk3MjcsIkhlaWdodCI6MTYuMzEzOTM2MjMzNTIwNTA4LCJCb3JkZXJTdHlsZSI6eyIkaWQiOiIxMDY2IiwiTGluZUNvbG9yIjpudWxsLCJMaW5lV2VpZ2h0IjowLjAsIkxpbmVUeXBlIjowLCJQYXJlbnRTdHlsZSI6bnVsbH0sIlBhcmVudFN0eWxlIjpudWxsfSwiVGl0bGVTdHlsZSI6eyIkaWQiOiIxMDY3IiwiRm9udFNldHRpbmdzIjp7IiRpZCI6IjEwNjgiLCJGb250U2l6ZSI6MTEsIkZvbnROYW1lIjoiQ2FsaWJyaSIsIklzQm9sZCI6dHJ1ZSwiSXNJdGFsaWMiOmZhbHNlLCJJc1VuZGVybGluZWQiOmZhbHNlLCJQYXJlbnRTdHlsZSI6bnVsbH0sIkF1dG9TaXplIjowLCJGb3JlZ3JvdW5kIjp7IiRpZCI6IjEwNjkiLCJDb2xvciI6eyIkaWQiOiIxMDcw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yNzQifSwiUGFkZGluZyI6eyIkcmVmIjoiMjc1In0sIkJhY2tncm91bmQiOnsiJHJlZiI6IjI1In0sIklzVmlzaWJsZSI6dHJ1ZSwiV2lkdGgiOjAuMCwiSGVpZ2h0IjowLjAsIkJvcmRlclN0eWxlIjpudWxsLCJQYXJlbnRTdHlsZSI6bnVsbH0sIkRhdGVTdHlsZSI6eyIkaWQiOiIxMDcxIiwiRm9udFNldHRpbmdzIjp7IiRpZCI6IjEwNzIiLCJGb250U2l6ZSI6MTAsIkZvbnROYW1lIjoiQ2FsaWJyaSIsIklzQm9sZCI6ZmFsc2UsIklzSXRhbGljIjpmYWxzZSwiSXNVbmRlcmxpbmVkIjpmYWxzZSwiUGFyZW50U3R5bGUiOm51bGx9LCJBdXRvU2l6ZSI6MCwiRm9yZWdyb3VuZCI6eyIkcmVmIjoiMzAifSwiTWF4V2lkdGgiOjIwMC4wLCJNYXhIZWlnaHQiOiJJbmZpbml0eSIsIlNtYXJ0Rm9yZWdyb3VuZElzQWN0aXZlIjpmYWxzZSwiSG9yaXpvbnRhbEFsaWdubWVudCI6MiwiVmVydGljYWxBbGlnbm1lbnQiOjAsIlNtYXJ0Rm9yZWdyb3VuZCI6bnVsbCwiQmFja2dyb3VuZEZpbGxUeXBlIjowLCJNYXJnaW4iOnsiJHJlZiI6IjI3OSJ9LCJQYWRkaW5nIjp7IiRyZWYiOiIyODAifSwiQmFja2dyb3VuZCI6eyIkcmVmIjoiMzQifSwiSXNWaXNpYmxlIjpmYWxzZSwiV2lkdGgiOjAuMCwiSGVpZ2h0IjowLjAsIkJvcmRlclN0eWxlIjpudWxsLCJQYXJlbnRTdHlsZSI6bnVsbH0sIkRhdGVGb3JtYXQiOnsiJHJlZiI6IjI4MiJ9LCJXZWVrTnVtYmVyaW5nIjp7IiRpZCI6IjEwNzMiLCJGb3JtYXQiOjAsIklzVmlzaWJsZSI6ZmFsc2UsIkxhc3RLbm93blZpc2liaWxpdHlTdGF0ZSI6ZmFsc2V9LCJJc1Zpc2libGUiOnRydWUsIlBhcmVudFN0eWxlIjpudWxsfSwiSHlwZXJsaW5rIjp7IiRpZCI6IjEwNzQiLCJBZGRyZXNzIjoiIiwiU3ViQWRkcmVzcyI6IiJ9LCJJbXBvcnRJZCI6bnVsbH0seyIkaWQiOiIxMDc1IiwiSWQiOiIwNWY1ZTIyYi0wNzEwLTQyYTEtYTFkYy01OTYxNWJiNGM0NjkiLCJJbmRleCI6MzUsIkdyb3VwSWQiOiI5Mzk5MzBkZC1hZDllLTRlZjAtYjk1YS00MjUxZmY1ZDdkZDUiLCJUaXRsZSI6IlNlcnZpY2UgTWV0cmljcyIsIkRhdGVUaW1lIjoiMjAxOS0wNC0wMVQwMDowMDowMCIsIlBlcmNlbnRhZ2VDb21wbGV0ZSI6bnVsbCwiTm90ZSI6bnVsbCwiU3R5bGUiOnsiJGlkIjoiMTA3NiIsIlRpdGxlUG9zaXRpb24iOiJMZWZ0IiwiRGF0ZVBvc2l0aW9uIjoiTGVmdCIsIlNoYXBlVHlwZSI6NiwiU2hhcGVTaXplIjozLCJTaGFwZVN0eWxlIjp7IiRpZCI6IjEwNzciLCJNYXJnaW4iOnsiJHJlZiI6IjI2NSJ9LCJQYWRkaW5nIjp7IiRyZWYiOiIyNjYifSwiQmFja2dyb3VuZCI6eyIkaWQiOiIxMDc4IiwiQ29sb3IiOnsiJGlkIjoiMTA3OSIsIkEiOjI1NSwiUiI6NjgsIkciOjExNCwiQiI6MTk2fX0sIklzVmlzaWJsZSI6dHJ1ZSwiV2lkdGgiOjE0LjY4MjUxOTkxMjcxOTcyNywiSGVpZ2h0IjoxNi4zMTM5MzYyMzM1MjA1MDgsIkJvcmRlclN0eWxlIjp7IiRpZCI6IjEwODAiLCJMaW5lQ29sb3IiOm51bGwsIkxpbmVXZWlnaHQiOjAuMCwiTGluZVR5cGUiOjAsIlBhcmVudFN0eWxlIjpudWxsfSwiUGFyZW50U3R5bGUiOm51bGx9LCJUaXRsZVN0eWxlIjp7IiRpZCI6IjEwODEiLCJGb250U2V0dGluZ3MiOnsiJGlkIjoiMTA4MiIsIkZvbnRTaXplIjoxMSwiRm9udE5hbWUiOiJDYWxpYnJpIiwiSXNCb2xkIjp0cnVlLCJJc0l0YWxpYyI6ZmFsc2UsIklzVW5kZXJsaW5lZCI6ZmFsc2UsIlBhcmVudFN0eWxlIjpudWxsfSwiQXV0b1NpemUiOjAsIkZvcmVncm91bmQiOnsiJGlkIjoiMTA4MyIsIkNvbG9yIjp7IiRpZCI6IjEwODQ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I3NCJ9LCJQYWRkaW5nIjp7IiRyZWYiOiIyNzUifSwiQmFja2dyb3VuZCI6eyIkcmVmIjoiMjUifSwiSXNWaXNpYmxlIjp0cnVlLCJXaWR0aCI6MC4wLCJIZWlnaHQiOjAuMCwiQm9yZGVyU3R5bGUiOm51bGwsIlBhcmVudFN0eWxlIjpudWxsfSwiRGF0ZVN0eWxlIjp7IiRpZCI6IjEwODUiLCJGb250U2V0dGluZ3MiOnsiJGlkIjoiMTA4NiIsIkZvbnRTaXplIjoxMCwiRm9udE5hbWUiOiJDYWxpYnJpIiwiSXNCb2xkIjpmYWxzZSwiSXNJdGFsaWMiOmZhbHNlLCJJc1VuZGVybGluZWQiOmZhbHNlLCJQYXJlbnRTdHlsZSI6bnVsbH0sIkF1dG9TaXplIjowLCJGb3JlZ3JvdW5kIjp7IiRyZWYiOiIzMCJ9LCJNYXhXaWR0aCI6MjAwLjAsIk1heEhlaWdodCI6IkluZmluaXR5IiwiU21hcnRGb3JlZ3JvdW5kSXNBY3RpdmUiOmZhbHNlLCJIb3Jpem9udGFsQWxpZ25tZW50IjoyLCJWZXJ0aWNhbEFsaWdubWVudCI6MCwiU21hcnRGb3JlZ3JvdW5kIjpudWxsLCJCYWNrZ3JvdW5kRmlsbFR5cGUiOjAsIk1hcmdpbiI6eyIkcmVmIjoiMjc5In0sIlBhZGRpbmciOnsiJHJlZiI6IjI4MCJ9LCJCYWNrZ3JvdW5kIjp7IiRyZWYiOiIzNCJ9LCJJc1Zpc2libGUiOmZhbHNlLCJXaWR0aCI6MC4wLCJIZWlnaHQiOjAuMCwiQm9yZGVyU3R5bGUiOm51bGwsIlBhcmVudFN0eWxlIjpudWxsfSwiRGF0ZUZvcm1hdCI6eyIkcmVmIjoiMjgyIn0sIldlZWtOdW1iZXJpbmciOnsiJGlkIjoiMTA4NyIsIkZvcm1hdCI6MCwiSXNWaXNpYmxlIjpmYWxzZSwiTGFzdEtub3duVmlzaWJpbGl0eVN0YXRlIjpmYWxzZX0sIklzVmlzaWJsZSI6dHJ1ZSwiUGFyZW50U3R5bGUiOm51bGx9LCJIeXBlcmxpbmsiOnsiJGlkIjoiMTA4OCIsIkFkZHJlc3MiOiIiLCJTdWJBZGRyZXNzIjoiIn0sIkltcG9ydElkIjpudWxsfSx7IiRpZCI6IjEwODkiLCJJZCI6IjM4ZjdjYWY5LWI3NDAtNDY3NC1iNTA0LTBkMGFiMjA0ZjlmOSIsIkluZGV4IjozNiwiR3JvdXBJZCI6IjkzOTkzMGRkLWFkOWUtNGVmMC1iOTVhLTQyNTFmZjVkN2RkNSIsIlRpdGxlIjoiU2VydmljZSBEYXNoYm9hcmQiLCJEYXRlVGltZSI6IjIwMTktMDgtMTBUMjM6NTk6MDAiLCJQZXJjZW50YWdlQ29tcGxldGUiOm51bGwsIk5vdGUiOm51bGwsIlN0eWxlIjp7IiRpZCI6IjEwOTAiLCJUaXRsZVBvc2l0aW9uIjoiTGVmdCIsIkRhdGVQb3NpdGlvbiI6IkxlZnQiLCJTaGFwZVR5cGUiOjYsIlNoYXBlU2l6ZSI6MywiU2hhcGVTdHlsZSI6eyIkaWQiOiIxMDkxIiwiTWFyZ2luIjp7IiRyZWYiOiIyNjUifSwiUGFkZGluZyI6eyIkcmVmIjoiMjY2In0sIkJhY2tncm91bmQiOnsiJGlkIjoiMTA5MiIsIkNvbG9yIjp7IiRpZCI6IjEwOTMiLCJBIjoyNTUsIlIiOjY4LCJHIjoxMTQsIkIiOjE5Nn19LCJJc1Zpc2libGUiOnRydWUsIldpZHRoIjoxNC42ODI1MTk5MTI3MTk3MjcsIkhlaWdodCI6MTYuMzEzOTM2MjMzNTIwNTA4LCJCb3JkZXJTdHlsZSI6eyIkaWQiOiIxMDk0IiwiTGluZUNvbG9yIjpudWxsLCJMaW5lV2VpZ2h0IjowLjAsIkxpbmVUeXBlIjowLCJQYXJlbnRTdHlsZSI6bnVsbH0sIlBhcmVudFN0eWxlIjpudWxsfSwiVGl0bGVTdHlsZSI6eyIkaWQiOiIxMDk1IiwiRm9udFNldHRpbmdzIjp7IiRpZCI6IjEwOTYiLCJGb250U2l6ZSI6MTEsIkZvbnROYW1lIjoiQ2FsaWJyaSIsIklzQm9sZCI6dHJ1ZSwiSXNJdGFsaWMiOmZhbHNlLCJJc1VuZGVybGluZWQiOmZhbHNlLCJQYXJlbnRTdHlsZSI6bnVsbH0sIkF1dG9TaXplIjowLCJGb3JlZ3JvdW5kIjp7IiRpZCI6IjEwOTciLCJDb2xvciI6eyIkaWQiOiIxMDk4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yNzQifSwiUGFkZGluZyI6eyIkcmVmIjoiMjc1In0sIkJhY2tncm91bmQiOnsiJHJlZiI6IjI1In0sIklzVmlzaWJsZSI6dHJ1ZSwiV2lkdGgiOjAuMCwiSGVpZ2h0IjowLjAsIkJvcmRlclN0eWxlIjpudWxsLCJQYXJlbnRTdHlsZSI6bnVsbH0sIkRhdGVTdHlsZSI6eyIkaWQiOiIxMDk5IiwiRm9udFNldHRpbmdzIjp7IiRpZCI6IjExMDAiLCJGb250U2l6ZSI6MTAsIkZvbnROYW1lIjoiQ2FsaWJyaSIsIklzQm9sZCI6ZmFsc2UsIklzSXRhbGljIjpmYWxzZSwiSXNVbmRlcmxpbmVkIjpmYWxzZSwiUGFyZW50U3R5bGUiOm51bGx9LCJBdXRvU2l6ZSI6MCwiRm9yZWdyb3VuZCI6eyIkcmVmIjoiMzAifSwiTWF4V2lkdGgiOjIwMC4wLCJNYXhIZWlnaHQiOiJJbmZpbml0eSIsIlNtYXJ0Rm9yZWdyb3VuZElzQWN0aXZlIjpmYWxzZSwiSG9yaXpvbnRhbEFsaWdubWVudCI6MiwiVmVydGljYWxBbGlnbm1lbnQiOjAsIlNtYXJ0Rm9yZWdyb3VuZCI6bnVsbCwiQmFja2dyb3VuZEZpbGxUeXBlIjowLCJNYXJnaW4iOnsiJHJlZiI6IjI3OSJ9LCJQYWRkaW5nIjp7IiRyZWYiOiIyODAifSwiQmFja2dyb3VuZCI6eyIkcmVmIjoiMzQifSwiSXNWaXNpYmxlIjpmYWxzZSwiV2lkdGgiOjAuMCwiSGVpZ2h0IjowLjAsIkJvcmRlclN0eWxlIjpudWxsLCJQYXJlbnRTdHlsZSI6bnVsbH0sIkRhdGVGb3JtYXQiOnsiJHJlZiI6IjI4MiJ9LCJXZWVrTnVtYmVyaW5nIjp7IiRpZCI6IjExMDEiLCJGb3JtYXQiOjAsIklzVmlzaWJsZSI6ZmFsc2UsIkxhc3RLbm93blZpc2liaWxpdHlTdGF0ZSI6ZmFsc2V9LCJJc1Zpc2libGUiOnRydWUsIlBhcmVudFN0eWxlIjpudWxsfSwiSHlwZXJsaW5rIjp7IiRpZCI6IjExMDIiLCJBZGRyZXNzIjoiIiwiU3ViQWRkcmVzcyI6IiJ9LCJJbXBvcnRJZCI6bnVsbH0seyIkaWQiOiIxMTAzIiwiSWQiOiI1MDI0ZGE1Zi00ZDg4LTQxNzQtOGE4OS01NDQxMjZmOWRhODIiLCJJbmRleCI6MzcsIkdyb3VwSWQiOiI5Mzk5MzBkZC1hZDllLTRlZjAtYjk1YS00MjUxZmY1ZDdkZDUiLCJUaXRsZSI6IlJlYWwtdGltZSBBbmFseXRpY3MiLCJEYXRlVGltZSI6IjIwMTktMTAtMTlUMDA6MDA6MDAiLCJQZXJjZW50YWdlQ29tcGxldGUiOm51bGwsIk5vdGUiOm51bGwsIlN0eWxlIjp7IiRpZCI6IjExMDQiLCJUaXRsZVBvc2l0aW9uIjoiTGVmdCIsIkRhdGVQb3NpdGlvbiI6IkxlZnQiLCJTaGFwZVR5cGUiOjYsIlNoYXBlU2l6ZSI6MywiU2hhcGVTdHlsZSI6eyIkaWQiOiIxMTA1IiwiTWFyZ2luIjp7IiRyZWYiOiIyNjUifSwiUGFkZGluZyI6eyIkcmVmIjoiMjY2In0sIkJhY2tncm91bmQiOnsiJGlkIjoiMTEwNiIsIkNvbG9yIjp7IiRpZCI6IjExMDciLCJBIjoyNTUsIlIiOjY4LCJHIjoxMTQsIkIiOjE5Nn19LCJJc1Zpc2libGUiOnRydWUsIldpZHRoIjoxNC42ODI1MTk5MTI3MTk3MjcsIkhlaWdodCI6MTYuMzEzOTM2MjMzNTIwNTA4LCJCb3JkZXJTdHlsZSI6eyIkaWQiOiIxMTA4IiwiTGluZUNvbG9yIjpudWxsLCJMaW5lV2VpZ2h0IjowLjAsIkxpbmVUeXBlIjowLCJQYXJlbnRTdHlsZSI6bnVsbH0sIlBhcmVudFN0eWxlIjpudWxsfSwiVGl0bGVTdHlsZSI6eyIkaWQiOiIxMTA5IiwiRm9udFNldHRpbmdzIjp7IiRpZCI6IjExMTAiLCJGb250U2l6ZSI6MTEsIkZvbnROYW1lIjoiQ2FsaWJyaSIsIklzQm9sZCI6dHJ1ZSwiSXNJdGFsaWMiOmZhbHNlLCJJc1VuZGVybGluZWQiOmZhbHNlLCJQYXJlbnRTdHlsZSI6bnVsbH0sIkF1dG9TaXplIjowLCJGb3JlZ3JvdW5kIjp7IiRpZCI6IjExMTEiLCJDb2xvciI6eyIkaWQiOiIxMTEy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yNzQifSwiUGFkZGluZyI6eyIkcmVmIjoiMjc1In0sIkJhY2tncm91bmQiOnsiJHJlZiI6IjI1In0sIklzVmlzaWJsZSI6dHJ1ZSwiV2lkdGgiOjAuMCwiSGVpZ2h0IjowLjAsIkJvcmRlclN0eWxlIjpudWxsLCJQYXJlbnRTdHlsZSI6bnVsbH0sIkRhdGVTdHlsZSI6eyIkaWQiOiIxMTEzIiwiRm9udFNldHRpbmdzIjp7IiRpZCI6IjExMTQiLCJGb250U2l6ZSI6MTAsIkZvbnROYW1lIjoiQ2FsaWJyaSIsIklzQm9sZCI6ZmFsc2UsIklzSXRhbGljIjpmYWxzZSwiSXNVbmRlcmxpbmVkIjpmYWxzZSwiUGFyZW50U3R5bGUiOm51bGx9LCJBdXRvU2l6ZSI6MCwiRm9yZWdyb3VuZCI6eyIkcmVmIjoiMzAifSwiTWF4V2lkdGgiOjIwMC4wLCJNYXhIZWlnaHQiOiJJbmZpbml0eSIsIlNtYXJ0Rm9yZWdyb3VuZElzQWN0aXZlIjpmYWxzZSwiSG9yaXpvbnRhbEFsaWdubWVudCI6MiwiVmVydGljYWxBbGlnbm1lbnQiOjAsIlNtYXJ0Rm9yZWdyb3VuZCI6bnVsbCwiQmFja2dyb3VuZEZpbGxUeXBlIjowLCJNYXJnaW4iOnsiJHJlZiI6IjI3OSJ9LCJQYWRkaW5nIjp7IiRyZWYiOiIyODAifSwiQmFja2dyb3VuZCI6eyIkcmVmIjoiMzQifSwiSXNWaXNpYmxlIjpmYWxzZSwiV2lkdGgiOjAuMCwiSGVpZ2h0IjowLjAsIkJvcmRlclN0eWxlIjpudWxsLCJQYXJlbnRTdHlsZSI6bnVsbH0sIkRhdGVGb3JtYXQiOnsiJHJlZiI6IjI4MiJ9LCJXZWVrTnVtYmVyaW5nIjp7IiRpZCI6IjExMTUiLCJGb3JtYXQiOjAsIklzVmlzaWJsZSI6ZmFsc2UsIkxhc3RLbm93blZpc2liaWxpdHlTdGF0ZSI6ZmFsc2V9LCJJc1Zpc2libGUiOnRydWUsIlBhcmVudFN0eWxlIjpudWxsfSwiSHlwZXJsaW5rIjp7IiRpZCI6IjExMTYiLCJBZGRyZXNzIjoiIiwiU3ViQWRkcmVzcyI6IiJ9LCJJbXBvcnRJZCI6bnVsbH0seyIkaWQiOiIxMTE3IiwiSWQiOiI0MmMxYTBjYS0wZWM3LTQ2ODAtYTU4Yi1iZDNjNDlmOTEyNWIiLCJJbmRleCI6MzgsIkdyb3VwSWQiOiI5Mzk5MzBkZC1hZDllLTRlZjAtYjk1YS00MjUxZmY1ZDdkZDUiLCJUaXRsZSI6IlF1YWxpdHkgTWV0cmljcyIsIkRhdGVUaW1lIjoiMjAxOS0wNS0xOVQyMzo1OTowMCIsIlBlcmNlbnRhZ2VDb21wbGV0ZSI6bnVsbCwiTm90ZSI6bnVsbCwiU3R5bGUiOnsiJGlkIjoiMTExOCIsIlRpdGxlUG9zaXRpb24iOiJMZWZ0IiwiRGF0ZVBvc2l0aW9uIjoiTGVmdCIsIlNoYXBlVHlwZSI6NiwiU2hhcGVTaXplIjozLCJTaGFwZVN0eWxlIjp7IiRpZCI6IjExMTkiLCJNYXJnaW4iOnsiJHJlZiI6IjI2NSJ9LCJQYWRkaW5nIjp7IiRyZWYiOiIyNjYifSwiQmFja2dyb3VuZCI6eyIkaWQiOiIxMTIwIiwiQ29sb3IiOnsiJGlkIjoiMTEyMSIsIkEiOjI1NSwiUiI6NjgsIkciOjExNCwiQiI6MTk2fX0sIklzVmlzaWJsZSI6dHJ1ZSwiV2lkdGgiOjE0LjY4MjUxOTkxMjcxOTcyNywiSGVpZ2h0IjoxNi4zMTM5MzYyMzM1MjA1MDgsIkJvcmRlclN0eWxlIjp7IiRpZCI6IjExMjIiLCJMaW5lQ29sb3IiOm51bGwsIkxpbmVXZWlnaHQiOjAuMCwiTGluZVR5cGUiOjAsIlBhcmVudFN0eWxlIjpudWxsfSwiUGFyZW50U3R5bGUiOm51bGx9LCJUaXRsZVN0eWxlIjp7IiRpZCI6IjExMjMiLCJGb250U2V0dGluZ3MiOnsiJGlkIjoiMTEyNCIsIkZvbnRTaXplIjoxMSwiRm9udE5hbWUiOiJDYWxpYnJpIiwiSXNCb2xkIjp0cnVlLCJJc0l0YWxpYyI6ZmFsc2UsIklzVW5kZXJsaW5lZCI6ZmFsc2UsIlBhcmVudFN0eWxlIjpudWxsfSwiQXV0b1NpemUiOjAsIkZvcmVncm91bmQiOnsiJGlkIjoiMTEyNSIsIkNvbG9yIjp7IiRpZCI6IjExMjY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I3NCJ9LCJQYWRkaW5nIjp7IiRyZWYiOiIyNzUifSwiQmFja2dyb3VuZCI6eyIkcmVmIjoiMjUifSwiSXNWaXNpYmxlIjp0cnVlLCJXaWR0aCI6MC4wLCJIZWlnaHQiOjAuMCwiQm9yZGVyU3R5bGUiOm51bGwsIlBhcmVudFN0eWxlIjpudWxsfSwiRGF0ZVN0eWxlIjp7IiRpZCI6IjExMjciLCJGb250U2V0dGluZ3MiOnsiJGlkIjoiMTEyOCIsIkZvbnRTaXplIjoxMCwiRm9udE5hbWUiOiJDYWxpYnJpIiwiSXNCb2xkIjpmYWxzZSwiSXNJdGFsaWMiOmZhbHNlLCJJc1VuZGVybGluZWQiOmZhbHNlLCJQYXJlbnRTdHlsZSI6bnVsbH0sIkF1dG9TaXplIjowLCJGb3JlZ3JvdW5kIjp7IiRyZWYiOiIzMCJ9LCJNYXhXaWR0aCI6MjAwLjAsIk1heEhlaWdodCI6IkluZmluaXR5IiwiU21hcnRGb3JlZ3JvdW5kSXNBY3RpdmUiOmZhbHNlLCJIb3Jpem9udGFsQWxpZ25tZW50IjoyLCJWZXJ0aWNhbEFsaWdubWVudCI6MCwiU21hcnRGb3JlZ3JvdW5kIjpudWxsLCJCYWNrZ3JvdW5kRmlsbFR5cGUiOjAsIk1hcmdpbiI6eyIkcmVmIjoiMjc5In0sIlBhZGRpbmciOnsiJHJlZiI6IjI4MCJ9LCJCYWNrZ3JvdW5kIjp7IiRyZWYiOiIzNCJ9LCJJc1Zpc2libGUiOmZhbHNlLCJXaWR0aCI6MC4wLCJIZWlnaHQiOjAuMCwiQm9yZGVyU3R5bGUiOm51bGwsIlBhcmVudFN0eWxlIjpudWxsfSwiRGF0ZUZvcm1hdCI6eyIkaWQiOiIxMTI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xMzAiLCJGb3JtYXQiOjAsIklzVmlzaWJsZSI6ZmFsc2UsIkxhc3RLbm93blZpc2liaWxpdHlTdGF0ZSI6ZmFsc2V9LCJJc1Zpc2libGUiOnRydWUsIlBhcmVudFN0eWxlIjpudWxsfSwiSHlwZXJsaW5rIjp7IiRpZCI6IjExMzEiLCJBZGRyZXNzIjoiIiwiU3ViQWRkcmVzcyI6IiJ9LCJJbXBvcnRJZCI6bnVsbH1dLCJJZCI6IjkzOTkzMGRkLWFkOWUtNGVmMC1iOTVhLTQyNTFmZjVkN2RkNSIsIklzU2luZ2xlSXRlbVJvdyI6ZmFsc2V9LHsiJGlkIjoiMTEzMiIsIl90YXNrcyI6W10sIl9taWxlc3RvbmVzIjpbeyIkaWQiOiIxMTMzIiwiSWQiOiIwZmU2ZTZjNC1kMzQ5LTQyN2MtODFjYS1jY2Y1NzZiYTQ2MGMiLCJJbmRleCI6MzksIkdyb3VwSWQiOiJiYzI4OTJmMS1kNDBlLTRmMDUtYTkzYy1jOWQ2NTJhMzhkMDUiLCJUaXRsZSI6IkNvbnZlcnNpb24gTWV0cmljcyIsIkRhdGVUaW1lIjoiMjAxOS0xMC0xOFQyMTo1ODowMCIsIlBlcmNlbnRhZ2VDb21wbGV0ZSI6bnVsbCwiTm90ZSI6bnVsbCwiU3R5bGUiOnsiJGlkIjoiMTEzNCIsIlRpdGxlUG9zaXRpb24iOiJMZWZ0IiwiRGF0ZVBvc2l0aW9uIjoiTGVmdCIsIlNoYXBlVHlwZSI6NiwiU2hhcGVTaXplIjozLCJTaGFwZVN0eWxlIjp7IiRpZCI6IjExMzUiLCJNYXJnaW4iOnsiJHJlZiI6IjI2NSJ9LCJQYWRkaW5nIjp7IiRyZWYiOiIyNjYifSwiQmFja2dyb3VuZCI6eyIkaWQiOiIxMTM2IiwiQ29sb3IiOnsiJGlkIjoiMTEzNyIsIkEiOjI1NSwiUiI6NjgsIkciOjExNCwiQiI6MTk2fX0sIklzVmlzaWJsZSI6dHJ1ZSwiV2lkdGgiOjE0LjY4MjUxOTkxMjcxOTcyNywiSGVpZ2h0IjoxNi4zMTM5MzYyMzM1MjA1MDgsIkJvcmRlclN0eWxlIjp7IiRpZCI6IjExMzgiLCJMaW5lQ29sb3IiOm51bGwsIkxpbmVXZWlnaHQiOjAuMCwiTGluZVR5cGUiOjAsIlBhcmVudFN0eWxlIjpudWxsfSwiUGFyZW50U3R5bGUiOm51bGx9LCJUaXRsZVN0eWxlIjp7IiRpZCI6IjExMzkiLCJGb250U2V0dGluZ3MiOnsiJGlkIjoiMTE0MCIsIkZvbnRTaXplIjoxMSwiRm9udE5hbWUiOiJDYWxpYnJpIiwiSXNCb2xkIjp0cnVlLCJJc0l0YWxpYyI6ZmFsc2UsIklzVW5kZXJsaW5lZCI6ZmFsc2UsIlBhcmVudFN0eWxlIjpudWxsfSwiQXV0b1NpemUiOjAsIkZvcmVncm91bmQiOnsiJGlkIjoiMTE0MSIsIkNvbG9yIjp7IiRpZCI6IjExNDI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I3NCJ9LCJQYWRkaW5nIjp7IiRyZWYiOiIyNzUifSwiQmFja2dyb3VuZCI6eyIkcmVmIjoiMjUifSwiSXNWaXNpYmxlIjp0cnVlLCJXaWR0aCI6MC4wLCJIZWlnaHQiOjAuMCwiQm9yZGVyU3R5bGUiOm51bGwsIlBhcmVudFN0eWxlIjpudWxsfSwiRGF0ZVN0eWxlIjp7IiRpZCI6IjExNDMiLCJGb250U2V0dGluZ3MiOnsiJGlkIjoiMTE0NCIsIkZvbnRTaXplIjoxMCwiRm9udE5hbWUiOiJDYWxpYnJpIiwiSXNCb2xkIjpmYWxzZSwiSXNJdGFsaWMiOmZhbHNlLCJJc1VuZGVybGluZWQiOmZhbHNlLCJQYXJlbnRTdHlsZSI6bnVsbH0sIkF1dG9TaXplIjowLCJGb3JlZ3JvdW5kIjp7IiRyZWYiOiIzMCJ9LCJNYXhXaWR0aCI6MjAwLjAsIk1heEhlaWdodCI6IkluZmluaXR5IiwiU21hcnRGb3JlZ3JvdW5kSXNBY3RpdmUiOmZhbHNlLCJIb3Jpem9udGFsQWxpZ25tZW50IjoyLCJWZXJ0aWNhbEFsaWdubWVudCI6MCwiU21hcnRGb3JlZ3JvdW5kIjpudWxsLCJCYWNrZ3JvdW5kRmlsbFR5cGUiOjAsIk1hcmdpbiI6eyIkcmVmIjoiMjc5In0sIlBhZGRpbmciOnsiJHJlZiI6IjI4MCJ9LCJCYWNrZ3JvdW5kIjp7IiRyZWYiOiIzNCJ9LCJJc1Zpc2libGUiOmZhbHNlLCJXaWR0aCI6MC4wLCJIZWlnaHQiOjAuMCwiQm9yZGVyU3R5bGUiOm51bGwsIlBhcmVudFN0eWxlIjpudWxsfSwiRGF0ZUZvcm1hdCI6eyIkcmVmIjoiMjgyIn0sIldlZWtOdW1iZXJpbmciOnsiJGlkIjoiMTE0NSIsIkZvcm1hdCI6MCwiSXNWaXNpYmxlIjpmYWxzZSwiTGFzdEtub3duVmlzaWJpbGl0eVN0YXRlIjpmYWxzZX0sIklzVmlzaWJsZSI6dHJ1ZSwiUGFyZW50U3R5bGUiOm51bGx9LCJIeXBlcmxpbmsiOnsiJGlkIjoiMTE0NiIsIkFkZHJlc3MiOiIiLCJTdWJBZGRyZXNzIjoiIn0sIkltcG9ydElkIjpudWxsfSx7IiRpZCI6IjExNDciLCJJZCI6Ijc2OTU2MTdhLTE0YTgtNGM5NS1hMjY5LWM2Y2Q0YjRmMzM1YSIsIkluZGV4Ijo0MCwiR3JvdXBJZCI6ImJjMjg5MmYxLWQ0MGUtNGYwNS1hOTNjLWM5ZDY1MmEzOGQwNSIsIlRpdGxlIjoiUmVhbC10aW1lIFJlcG9ydGluZyIsIkRhdGVUaW1lIjoiMjAxOS0xMi0yMVQwMDowMDowMCIsIlBlcmNlbnRhZ2VDb21wbGV0ZSI6bnVsbCwiTm90ZSI6bnVsbCwiU3R5bGUiOnsiJGlkIjoiMTE0OCIsIlRpdGxlUG9zaXRpb24iOiJMZWZ0IiwiRGF0ZVBvc2l0aW9uIjoiTGVmdCIsIlNoYXBlVHlwZSI6NiwiU2hhcGVTaXplIjozLCJTaGFwZVN0eWxlIjp7IiRpZCI6IjExNDkiLCJNYXJnaW4iOnsiJHJlZiI6IjI2NSJ9LCJQYWRkaW5nIjp7IiRyZWYiOiIyNjYifSwiQmFja2dyb3VuZCI6eyIkaWQiOiIxMTUwIiwiQ29sb3IiOnsiJGlkIjoiMTE1MSIsIkEiOjI1NSwiUiI6NjgsIkciOjExNCwiQiI6MTk2fX0sIklzVmlzaWJsZSI6dHJ1ZSwiV2lkdGgiOjE0LjY4MjUxOTkxMjcxOTcyNywiSGVpZ2h0IjoxNi4zMTM5MzYyMzM1MjA1MDgsIkJvcmRlclN0eWxlIjp7IiRpZCI6IjExNTIiLCJMaW5lQ29sb3IiOm51bGwsIkxpbmVXZWlnaHQiOjAuMCwiTGluZVR5cGUiOjAsIlBhcmVudFN0eWxlIjpudWxsfSwiUGFyZW50U3R5bGUiOm51bGx9LCJUaXRsZVN0eWxlIjp7IiRpZCI6IjExNTMiLCJGb250U2V0dGluZ3MiOnsiJGlkIjoiMTE1NCIsIkZvbnRTaXplIjoxMSwiRm9udE5hbWUiOiJDYWxpYnJpIiwiSXNCb2xkIjp0cnVlLCJJc0l0YWxpYyI6ZmFsc2UsIklzVW5kZXJsaW5lZCI6ZmFsc2UsIlBhcmVudFN0eWxlIjpudWxsfSwiQXV0b1NpemUiOjAsIkZvcmVncm91bmQiOnsiJGlkIjoiMTE1NSIsIkNvbG9yIjp7IiRpZCI6IjExNTY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I3NCJ9LCJQYWRkaW5nIjp7IiRyZWYiOiIyNzUifSwiQmFja2dyb3VuZCI6eyIkcmVmIjoiMjUifSwiSXNWaXNpYmxlIjp0cnVlLCJXaWR0aCI6MC4wLCJIZWlnaHQiOjAuMCwiQm9yZGVyU3R5bGUiOm51bGwsIlBhcmVudFN0eWxlIjpudWxsfSwiRGF0ZVN0eWxlIjp7IiRpZCI6IjExNTciLCJGb250U2V0dGluZ3MiOnsiJGlkIjoiMTE1OCIsIkZvbnRTaXplIjoxMCwiRm9udE5hbWUiOiJDYWxpYnJpIiwiSXNCb2xkIjpmYWxzZSwiSXNJdGFsaWMiOmZhbHNlLCJJc1VuZGVybGluZWQiOmZhbHNlLCJQYXJlbnRTdHlsZSI6bnVsbH0sIkF1dG9TaXplIjowLCJGb3JlZ3JvdW5kIjp7IiRyZWYiOiIzMCJ9LCJNYXhXaWR0aCI6MjAwLjAsIk1heEhlaWdodCI6IkluZmluaXR5IiwiU21hcnRGb3JlZ3JvdW5kSXNBY3RpdmUiOmZhbHNlLCJIb3Jpem9udGFsQWxpZ25tZW50IjoyLCJWZXJ0aWNhbEFsaWdubWVudCI6MCwiU21hcnRGb3JlZ3JvdW5kIjpudWxsLCJCYWNrZ3JvdW5kRmlsbFR5cGUiOjAsIk1hcmdpbiI6eyIkcmVmIjoiMjc5In0sIlBhZGRpbmciOnsiJHJlZiI6IjI4MCJ9LCJCYWNrZ3JvdW5kIjp7IiRyZWYiOiIzNCJ9LCJJc1Zpc2libGUiOmZhbHNlLCJXaWR0aCI6MC4wLCJIZWlnaHQiOjAuMCwiQm9yZGVyU3R5bGUiOm51bGwsIlBhcmVudFN0eWxlIjpudWxsfSwiRGF0ZUZvcm1hdCI6eyIkcmVmIjoiMjgyIn0sIldlZWtOdW1iZXJpbmciOnsiJGlkIjoiMTE1OSIsIkZvcm1hdCI6MCwiSXNWaXNpYmxlIjpmYWxzZSwiTGFzdEtub3duVmlzaWJpbGl0eVN0YXRlIjpmYWxzZX0sIklzVmlzaWJsZSI6dHJ1ZSwiUGFyZW50U3R5bGUiOm51bGx9LCJIeXBlcmxpbmsiOnsiJGlkIjoiMTE2MCIsIkFkZHJlc3MiOiIiLCJTdWJBZGRyZXNzIjoiIn0sIkltcG9ydElkIjpudWxsfSx7IiRpZCI6IjExNjEiLCJJZCI6IjkwODI5OGY0LTY2NzYtNDcyYS04YjM0LTE0ZmEyY2I5Mzc2YiIsIkluZGV4Ijo0MSwiR3JvdXBJZCI6ImJjMjg5MmYxLWQ0MGUtNGYwNS1hOTNjLWM5ZDY1MmEzOGQwNSIsIlRpdGxlIjoiTWlsZXN0b25lIiwiRGF0ZVRpbWUiOiIyMDE5LTA4LTIyVDIzOjU5OjAwWiIsIlBlcmNlbnRhZ2VDb21wbGV0ZSI6bnVsbCwiTm90ZSI6bnVsbCwiU3R5bGUiOnsiJGlkIjoiMTE2MiIsIlRpdGxlUG9zaXRpb24iOiJMZWZ0IiwiRGF0ZVBvc2l0aW9uIjoiTGVmdCIsIlNoYXBlVHlwZSI6MTQsIlNoYXBlU2l6ZSI6MSwiU2hhcGVTdHlsZSI6eyIkaWQiOiIxMTYzIiwiTWFyZ2luIjp7IiRyZWYiOiIyNjUifSwiUGFkZGluZyI6eyIkcmVmIjoiMjY2In0sIkJhY2tncm91bmQiOnsiJGlkIjoiMTE2NCIsIkNvbG9yIjp7IiRpZCI6IjExNjUiLCJBIjoyNTUsIlIiOjY4LCJHIjoxMTQsIkIiOjE5Nn19LCJJc1Zpc2libGUiOnRydWUsIldpZHRoIjoxOC4wLCJIZWlnaHQiOjIwLjAsIkJvcmRlclN0eWxlIjp7IiRpZCI6IjExNjYiLCJMaW5lQ29sb3IiOm51bGwsIkxpbmVXZWlnaHQiOjAuMCwiTGluZVR5cGUiOjAsIlBhcmVudFN0eWxlIjpudWxsfSwiUGFyZW50U3R5bGUiOm51bGx9LCJUaXRsZVN0eWxlIjp7IiRpZCI6IjExNjciLCJGb250U2V0dGluZ3MiOnsiJGlkIjoiMTE2OCIsIkZvbnRTaXplIjoxMSwiRm9udE5hbWUiOiJDYWxpYnJpIiwiSXNCb2xkIjp0cnVlLCJJc0l0YWxpYyI6ZmFsc2UsIklzVW5kZXJsaW5lZCI6ZmFsc2UsIlBhcmVudFN0eWxlIjpudWxsfSwiQXV0b1NpemUiOjAsIkZvcmVncm91bmQiOnsiJGlkIjoiMTE2OSIsIkNvbG9yIjp7IiRpZCI6IjExNzA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I3NCJ9LCJQYWRkaW5nIjp7IiRyZWYiOiIyNzUifSwiQmFja2dyb3VuZCI6eyIkcmVmIjoiMjUifSwiSXNWaXNpYmxlIjp0cnVlLCJXaWR0aCI6MC4wLCJIZWlnaHQiOjAuMCwiQm9yZGVyU3R5bGUiOm51bGwsIlBhcmVudFN0eWxlIjpudWxsfSwiRGF0ZVN0eWxlIjp7IiRpZCI6IjExNzEiLCJGb250U2V0dGluZ3MiOnsiJGlkIjoiMTE3MiIsIkZvbnRTaXplIjoxMCwiRm9udE5hbWUiOiJDYWxpYnJpIiwiSXNCb2xkIjpmYWxzZSwiSXNJdGFsaWMiOmZhbHNlLCJJc1VuZGVybGluZWQiOmZhbHNlLCJQYXJlbnRTdHlsZSI6bnVsbH0sIkF1dG9TaXplIjowLCJGb3JlZ3JvdW5kIjp7IiRyZWYiOiIzMCJ9LCJNYXhXaWR0aCI6MjAwLjAsIk1heEhlaWdodCI6IkluZmluaXR5IiwiU21hcnRGb3JlZ3JvdW5kSXNBY3RpdmUiOmZhbHNlLCJIb3Jpem9udGFsQWxpZ25tZW50IjoyLCJWZXJ0aWNhbEFsaWdubWVudCI6MCwiU21hcnRGb3JlZ3JvdW5kIjpudWxsLCJCYWNrZ3JvdW5kRmlsbFR5cGUiOjAsIk1hcmdpbiI6eyIkcmVmIjoiMjc5In0sIlBhZGRpbmciOnsiJHJlZiI6IjI4MCJ9LCJCYWNrZ3JvdW5kIjp7IiRyZWYiOiIzNCJ9LCJJc1Zpc2libGUiOmZhbHNlLCJXaWR0aCI6MC4wLCJIZWlnaHQiOjAuMCwiQm9yZGVyU3R5bGUiOm51bGwsIlBhcmVudFN0eWxlIjpudWxsfSwiRGF0ZUZvcm1hdCI6eyIkaWQiOiIxMTc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xNzQiLCJGb3JtYXQiOjAsIklzVmlzaWJsZSI6ZmFsc2UsIkxhc3RLbm93blZpc2liaWxpdHlTdGF0ZSI6ZmFsc2V9LCJJc1Zpc2libGUiOmZhbHNlLCJQYXJlbnRTdHlsZSI6bnVsbH0sIkh5cGVybGluayI6eyIkaWQiOiIxMTc1IiwiQWRkcmVzcyI6IiIsIlN1YkFkZHJlc3MiOiIifSwiSW1wb3J0SWQiOm51bGx9XSwiSWQiOiJiYzI4OTJmMS1kNDBlLTRmMDUtYTkzYy1jOWQ2NTJhMzhkMDUiLCJJc1NpbmdsZUl0ZW1Sb3ciOmZhbHNlfSx7IiRpZCI6IjExNzYiLCJfdGFza3MiOltdLCJfbWlsZXN0b25lcyI6W3siJGlkIjoiMTE3NyIsIklkIjoiMTBmN2M1ZGYtODA4ZC00MThiLTliYmEtNWVkNWFhYjU5MGUzIiwiSW5kZXgiOjQyLCJHcm91cElkIjoiIiwiVGl0bGUiOiJSZXBvcnRpbmciLCJEYXRlVGltZSI6IjIwMTktMTItMTJUMDA6MDA6MDAiLCJQZXJjZW50YWdlQ29tcGxldGUiOm51bGwsIk5vdGUiOm51bGwsIlN0eWxlIjp7IiRpZCI6IjExNzgiLCJUaXRsZVBvc2l0aW9uIjoiTGVmdCIsIkRhdGVQb3NpdGlvbiI6IkxlZnQiLCJTaGFwZVR5cGUiOjE0LCJTaGFwZVNpemUiOjEsIlNoYXBlU3R5bGUiOnsiJGlkIjoiMTE3OSIsIk1hcmdpbiI6eyIkcmVmIjoiMjY1In0sIlBhZGRpbmciOnsiJHJlZiI6IjI2NiJ9LCJCYWNrZ3JvdW5kIjp7IiRpZCI6IjExODAiLCJDb2xvciI6eyIkaWQiOiIxMTgxIiwiQSI6MjU1LCJSIjo2OCwiRyI6MTE0LCJCIjoxOTZ9fSwiSXNWaXNpYmxlIjp0cnVlLCJXaWR0aCI6MTguMCwiSGVpZ2h0IjoyMC4wLCJCb3JkZXJTdHlsZSI6eyIkaWQiOiIxMTgyIiwiTGluZUNvbG9yIjpudWxsLCJMaW5lV2VpZ2h0IjowLjAsIkxpbmVUeXBlIjowLCJQYXJlbnRTdHlsZSI6bnVsbH0sIlBhcmVudFN0eWxlIjpudWxsfSwiVGl0bGVTdHlsZSI6eyIkaWQiOiIxMTgzIiwiRm9udFNldHRpbmdzIjp7IiRpZCI6IjExODQiLCJGb250U2l6ZSI6MTEsIkZvbnROYW1lIjoiQ2FsaWJyaSIsIklzQm9sZCI6dHJ1ZSwiSXNJdGFsaWMiOmZhbHNlLCJJc1VuZGVybGluZWQiOmZhbHNlLCJQYXJlbnRTdHlsZSI6bnVsbH0sIkF1dG9TaXplIjowLCJGb3JlZ3JvdW5kIjp7IiRpZCI6IjExODUiLCJDb2xvciI6eyIkaWQiOiIxMTg2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yNzQifSwiUGFkZGluZyI6eyIkcmVmIjoiMjc1In0sIkJhY2tncm91bmQiOnsiJHJlZiI6IjI1In0sIklzVmlzaWJsZSI6dHJ1ZSwiV2lkdGgiOjAuMCwiSGVpZ2h0IjowLjAsIkJvcmRlclN0eWxlIjpudWxsLCJQYXJlbnRTdHlsZSI6bnVsbH0sIkRhdGVTdHlsZSI6eyIkaWQiOiIxMTg3IiwiRm9udFNldHRpbmdzIjp7IiRpZCI6IjExODgiLCJGb250U2l6ZSI6MTAsIkZvbnROYW1lIjoiQ2FsaWJyaSIsIklzQm9sZCI6ZmFsc2UsIklzSXRhbGljIjpmYWxzZSwiSXNVbmRlcmxpbmVkIjpmYWxzZSwiUGFyZW50U3R5bGUiOm51bGx9LCJBdXRvU2l6ZSI6MCwiRm9yZWdyb3VuZCI6eyIkcmVmIjoiMzAifSwiTWF4V2lkdGgiOjIwMC4wLCJNYXhIZWlnaHQiOiJJbmZpbml0eSIsIlNtYXJ0Rm9yZWdyb3VuZElzQWN0aXZlIjpmYWxzZSwiSG9yaXpvbnRhbEFsaWdubWVudCI6MiwiVmVydGljYWxBbGlnbm1lbnQiOjAsIlNtYXJ0Rm9yZWdyb3VuZCI6bnVsbCwiQmFja2dyb3VuZEZpbGxUeXBlIjowLCJNYXJnaW4iOnsiJHJlZiI6IjI3OSJ9LCJQYWRkaW5nIjp7IiRyZWYiOiIyODAifSwiQmFja2dyb3VuZCI6eyIkcmVmIjoiMzQifSwiSXNWaXNpYmxlIjpmYWxzZSwiV2lkdGgiOjAuMCwiSGVpZ2h0IjowLjAsIkJvcmRlclN0eWxlIjpudWxsLCJQYXJlbnRTdHlsZSI6bnVsbH0sIkRhdGVGb3JtYXQiOnsiJHJlZiI6IjI4MiJ9LCJXZWVrTnVtYmVyaW5nIjp7IiRpZCI6IjExODkiLCJGb3JtYXQiOjAsIklzVmlzaWJsZSI6ZmFsc2UsIkxhc3RLbm93blZpc2liaWxpdHlTdGF0ZSI6ZmFsc2V9LCJJc1Zpc2libGUiOmZhbHNlLCJQYXJlbnRTdHlsZSI6bnVsbH0sIkh5cGVybGluayI6eyIkaWQiOiIxMTkwIiwiQWRkcmVzcyI6IiIsIlN1YkFkZHJlc3MiOiIifSwiSW1wb3J0SWQiOm51bGx9XSwiSWQiOiIwMDAwMDAwMC0wMDAwLTAwMDAtMDAwMC0wMDAwMDAwMDAwMDAiLCJJc1NpbmdsZUl0ZW1Sb3ciOnRydWV9XSwiSW5kZXgiOjAsIklkIjoiNWVmOTFmNGUtNGFiYy00MzZiLWE3OTAtYWE1NWYyYzgxNDViIiwiSGVhZGVyVGV4dCI6bnVsbCwiSXNEZWZhdWx0Ijp0cnVlLCJTdHlsZSI6eyIkaWQiOiIxMTkxIiwiSGVhZGVyU3R5bGUiOnsiJGlkIjoiMTE5MiIsIlRleHRTdHlsZSI6eyIkaWQiOiIxMTkzIiwiRm9udFNldHRpbmdzIjp7IiRpZCI6IjExOTQiLCJGb250U2l6ZSI6MTEsIkZvbnROYW1lIjoiQ2FsaWJyaSIsIklzQm9sZCI6ZmFsc2UsIklzSXRhbGljIjpmYWxzZSwiSXNVbmRlcmxpbmVkIjpmYWxzZSwiUGFyZW50U3R5bGUiOm51bGx9LCJBdXRvU2l6ZSI6MCwiRm9yZWdyb3VuZCI6eyIkaWQiOiIxMTk1IiwiQ29sb3IiOnsiJGlkIjoiMTE5Ni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ExOTciLCJUb3AiOjAuMCwiTGVmdCI6MC4wLCJSaWdodCI6MC4wLCJCb3R0b20iOjAuMH0sIlBhZGRpbmciOnsiJGlkIjoiMTE5OCIsIlRvcCI6MC4wLCJMZWZ0IjowLjAsIlJpZ2h0IjowLjAsIkJvdHRvbSI6MC4wfSwiQmFja2dyb3VuZCI6bnVsbCwiSXNWaXNpYmxlIjp0cnVlLCJXaWR0aCI6MC4wLCJIZWlnaHQiOjAuMCwiQm9yZGVyU3R5bGUiOm51bGwsIlBhcmVudFN0eWxlIjpudWxsfSwiUmVjdGFuZ2xlU3R5bGUiOnsiJGlkIjoiMTE5OSIsIk1hcmdpbiI6eyIkaWQiOiIxMjAwIiwiVG9wIjowLjAsIkxlZnQiOjAuMCwiUmlnaHQiOjAuMCwiQm90dG9tIjowLjB9LCJQYWRkaW5nIjp7IiRpZCI6IjEyMDEiLCJUb3AiOjAuMCwiTGVmdCI6MC4wLCJSaWdodCI6MC4wLCJCb3R0b20iOjAuMH0sIkJhY2tncm91bmQiOnsiJGlkIjoiMTIwMiIsIkNvbG9yIjp7IiRpZCI6IjEyMDMiLCJBIjo2MywiUiI6NjgsIkciOjExNCwiQiI6MTk2fX0sIklzVmlzaWJsZSI6dHJ1ZSwiV2lkdGgiOjAuMCwiSGVpZ2h0IjowLjAsIkJvcmRlclN0eWxlIjp7IiRpZCI6IjEyMDQiLCJMaW5lQ29sb3IiOnsiJGlkIjoiMTIwNSIsIiR0eXBlIjoiTkxSRS5Db21tb24uRG9tLlNvbGlkQ29sb3JCcnVzaCwgTkxSRS5Db21tb24iLCJDb2xvciI6eyIkaWQiOiIxMjA2IiwiQSI6MjU1LCJSIjoyNTUsIkciOjAsIkIiOjB9fSwiTGluZVdlaWdodCI6MC4wLCJMaW5lVHlwZSI6MCwiUGFyZW50U3R5bGUiOm51bGx9LCJQYXJlbnRTdHlsZSI6bnVsbH0sIk1hcmdpbiI6eyIkaWQiOiIxMjA3IiwiVG9wIjowLjAsIkxlZnQiOjAuMCwiUmlnaHQiOjAuMCwiQm90dG9tIjowLjB9LCJQYWRkaW5nIjp7IiRpZCI6IjEyMDgiLCJUb3AiOjAuMCwiTGVmdCI6MC4wLCJSaWdodCI6MC4wLCJCb3R0b20iOjAuMH0sIkJhY2tncm91bmQiOm51bGwsIklzVmlzaWJsZSI6dHJ1ZSwiV2lkdGgiOjAuMCwiSGVpZ2h0IjowLjAsIkJvcmRlclN0eWxlIjpudWxsLCJQYXJlbnRTdHlsZSI6bnVsbH0sIkJhY2tncm91bmRTdHlsZSI6eyIkaWQiOiIxMjA5IiwiTWFyZ2luIjp7IiRpZCI6IjEyMTAiLCJUb3AiOjAuMCwiTGVmdCI6MC4wLCJSaWdodCI6MC4wLCJCb3R0b20iOjAuMH0sIlBhZGRpbmciOnsiJGlkIjoiMTIxMSIsIlRvcCI6MC4wLCJMZWZ0IjowLjAsIlJpZ2h0IjowLjAsIkJvdHRvbSI6MC4wfSwiQmFja2dyb3VuZCI6eyIkaWQiOiIxMjEyIiwiQ29sb3IiOnsiJGlkIjoiMTIxMyIsIkEiOjUxLCJSIjoxNjUsIkciOjE2NSwiQiI6MTY1fX0sIklzVmlzaWJsZSI6dHJ1ZSwiV2lkdGgiOjAuMCwiSGVpZ2h0IjowLjAsIkJvcmRlclN0eWxlIjp7IiRpZCI6IjEyMTQiLCJMaW5lQ29sb3IiOnsiJGlkIjoiMTIxNSIsIiR0eXBlIjoiTkxSRS5Db21tb24uRG9tLlNvbGlkQ29sb3JCcnVzaCwgTkxSRS5Db21tb24iLCJDb2xvciI6eyIkaWQiOiIxMjE2IiwiQSI6MjU1LCJSIjoyNTUsIkciOjAsIkIiOjB9fSwiTGluZVdlaWdodCI6MC4wLCJMaW5lVHlwZSI6MCwiUGFyZW50U3R5bGUiOm51bGx9LCJQYXJlbnRTdHlsZSI6bnVsbH0sIk1hcmdpbiI6eyIkaWQiOiIxMjE3IiwiVG9wIjowLjAsIkxlZnQiOjAuMCwiUmlnaHQiOjAuMCwiQm90dG9tIjowLjB9LCJQYWRkaW5nIjp7IiRpZCI6IjEyMTgiLCJUb3AiOjAuMCwiTGVmdCI6MC4wLCJSaWdodCI6MC4wLCJCb3R0b20iOjAuMH0sIklzVmlzaWJsZSI6dHJ1ZSwiV2lkdGgiOjAuMCwiSGVpZ2h0IjowLjAsIkJvcmRlclN0eWxlIjpudWxsLCJQYXJlbnRTdHlsZSI6bnVsbH19XSwiSWQiOiJhODhmMTQ1ZS00ZDI4LTQ0MjAtYTJiYS1hNjg1YWYwODU1NDYiLCJJbmRleCI6MzMsIkhlYWRlclRleHQiOiJCdXNpbmVzcyBJbnRlbGxpZ2VuY2UiLCJTdHlsZSI6eyIkaWQiOiIxMjE5IiwiSGVhZGVyU3R5bGUiOnsiJGlkIjoiMTIyMCIsIlRleHRJc1ZlcnRpY2FsIjpmYWxzZSwiVGV4dFN0eWxlIjp7IiRpZCI6IjEyMjEiLCJGb250U2V0dGluZ3MiOnsiJGlkIjoiMTIyMiIsIkZvbnRTaXplIjoxMiwiRm9udE5hbWUiOiJDYWxpYnJpIiwiSXNCb2xkIjp0cnVlLCJJc0l0YWxpYyI6ZmFsc2UsIklzVW5kZXJsaW5lZCI6ZmFsc2UsIlBhcmVudFN0eWxlIjpudWxsfSwiQXV0b1NpemUiOjAsIkZvcmVncm91bmQiOnsiJGlkIjoiMTIyMyIsIkNvbG9yIjp7IiRpZCI6IjEyMjQiLCJBIjoyNTUsIlIiOjI1NSwiRyI6MjU1LCJCIjoyNTV9fSwiTWF4V2lkdGgiOjAuMCwiTWF4SGVpZ2h0IjowLjAsIlNtYXJ0Rm9yZWdyb3VuZElzQWN0aXZlIjpmYWxzZSwiSG9yaXpvbnRhbEFsaWdubWVudCI6MCwiVmVydGljYWxBbGlnbm1lbnQiOjAsIlNtYXJ0Rm9yZWdyb3VuZCI6bnVsbCwiQmFja2dyb3VuZEZpbGxUeXBlIjowLCJNYXJnaW4iOnsiJHJlZiI6IjM2MSJ9LCJQYWRkaW5nIjp7IiRyZWYiOiIzNjIifSwiQmFja2dyb3VuZCI6bnVsbCwiSXNWaXNpYmxlIjpmYWxzZSwiV2lkdGgiOjAuMCwiSGVpZ2h0IjowLjAsIkJvcmRlclN0eWxlIjpudWxsLCJQYXJlbnRTdHlsZSI6bnVsbH0sIlJlY3RhbmdsZVN0eWxlIjp7IiRpZCI6IjEyMjUiLCJNYXJnaW4iOnsiJHJlZiI6IjM2NCJ9LCJQYWRkaW5nIjp7IiRyZWYiOiIzNjUifSwiQmFja2dyb3VuZCI6eyIkaWQiOiIxMjI2IiwiQ29sb3IiOnsiJGlkIjoiMTIyNyIsIkEiOjI1NSwiUiI6NjgsIkciOjExNCwiQiI6MTk2fX0sIklzVmlzaWJsZSI6ZmFsc2UsIldpZHRoIjowLjAsIkhlaWdodCI6MC4wLCJCb3JkZXJTdHlsZSI6eyIkaWQiOiIxMjI4IiwiTGluZUNvbG9yIjp7IiRpZCI6IjEyMjkiLCIkdHlwZSI6Ik5MUkUuQ29tbW9uLkRvbS5Tb2xpZENvbG9yQnJ1c2gsIE5MUkUuQ29tbW9uIiwiQ29sb3IiOnsiJGlkIjoiMTIzMCIsIkEiOjI1NSwiUiI6ODgsIkciOjM5LCJCIjo3fX0sIkxpbmVXZWlnaHQiOjAuMCwiTGluZVR5cGUiOjAsIlBhcmVudFN0eWxlIjpudWxsfSwiUGFyZW50U3R5bGUiOm51bGx9LCJNYXJnaW4iOnsiJHJlZiI6IjM3MSJ9LCJQYWRkaW5nIjp7IiRyZWYiOiIzNzIifSwiQmFja2dyb3VuZCI6bnVsbCwiSXNWaXNpYmxlIjp0cnVlLCJXaWR0aCI6MC4wLCJIZWlnaHQiOjAuMCwiQm9yZGVyU3R5bGUiOm51bGwsIlBhcmVudFN0eWxlIjpudWxsfSwiQmFja2dyb3VuZFN0eWxlIjp7IiRpZCI6IjEyMzEiLCJNYXJnaW4iOnsiJHJlZiI6IjM3NCJ9LCJQYWRkaW5nIjp7IiRyZWYiOiIzNzUifSwiQmFja2dyb3VuZCI6eyIkaWQiOiIxMjMyIiwiQ29sb3IiOnsiJGlkIjoiMTIzMyIsIkEiOjM4LCJSIjo2OCwiRyI6MTE0LCJCIjoxOTZ9fSwiSXNWaXNpYmxlIjp0cnVlLCJXaWR0aCI6MC4wLCJIZWlnaHQiOjAuMCwiQm9yZGVyU3R5bGUiOnsiJGlkIjoiMTIzNCIsIkxpbmVDb2xvciI6eyIkaWQiOiIxMjM1IiwiJHR5cGUiOiJOTFJFLkNvbW1vbi5Eb20uU29saWRDb2xvckJydXNoLCBOTFJFLkNvbW1vbiIsIkNvbG9yIjp7IiRpZCI6IjEyMzYiLCJBIjoyNTUsIlIiOjg4LCJHIjozOSwiQiI6N319LCJMaW5lV2VpZ2h0IjowLjAsIkxpbmVUeXBlIjowLCJQYXJlbnRTdHlsZSI6bnVsbH0sIlBhcmVudFN0eWxlIjpudWxsfSwiSXNBYm92ZVRpbWViYW5kIjpmYWxzZSwiTWFyZ2luIjp7IiRpZCI6IjEyMzciLCJUb3AiOjAuMCwiTGVmdCI6MC4wLCJSaWdodCI6MC4wLCJCb3R0b20iOjAuMH0sIlBhZGRpbmciOnsiJGlkIjoiMTIzOCIsIlRvcCI6MC4wLCJMZWZ0IjowLjAsIlJpZ2h0IjowLjAsIkJvdHRvbSI6MC4wfSwiSXNWaXNpYmxlIjp0cnVlLCJXaWR0aCI6MC4wLCJIZWlnaHQiOjAuMCwiQm9yZGVyU3R5bGUiOnsiJGlkIjoiMTIzOSIsIkxpbmVDb2xvciI6bnVsbCwiTGluZVdlaWdodCI6MC4wLCJMaW5lVHlwZSI6MCwiUGFyZW50U3R5bGUiOm51bGx9LCJQYXJlbnRTdHlsZSI6bnVsbH19XSwiQ3VsdHVyZUluZm9OYW1lIjoiZW4tVVMiLCJTdHlsZU5hbWUiOm51bGwsIlZlcnNpb24iOnsiJGlkIjoiMTI0MCIsIlZlcnNpb24iOiIzLjYuMSIsIk9yaWdpbmFsQXNzZW1ibHlWZXJzaW9uIjoiMy4yMC4wNC4wMCIsIkVkaXRpb24iOiJQcm8iLCJMYXN0U2F2ZWRFZGl0aW9uIjozLCJJc1BsdXNFZGl0aW9uIjp0cnVlLCJJc1Byb0VkaXRpb24iOnRydWV9LCJFZmZlY3QiOjAsIlN0eWxlIjp7IiRpZCI6IjEyNDEiLCJUaW1lYmFuZFN0eWxlIjp7IiRpZCI6IjEyNDIiLCJTY2FsZU1hcmtpbmciOjAsIlNoYXBlIjowLCJTaGFwZVN0eWxlIjp7IiRpZCI6IjEyNDMiLCJNYXJnaW4iOnsiJGlkIjoiMTI0NCIsIlRvcCI6MC4wLCJMZWZ0IjoxMi4wLCJSaWdodCI6MTIuMCwiQm90dG9tIjowLjB9LCJQYWRkaW5nIjp7IiRpZCI6IjEyNDUiLCJUb3AiOjcuMCwiTGVmdCI6MC4wLCJSaWdodCI6MC4wLCJCb3R0b20iOjcuMH0sIkJhY2tncm91bmQiOnsiJGlkIjoiMTI0NiIsIkNvbG9yIjp7IiRpZCI6IjEyNDciLCJBIjoyNTUsIlIiOjY0LCJHIjo2NCwiQiI6NjR9fSwiSXNWaXNpYmxlIjp0cnVlLCJXaWR0aCI6ODU4LjAsIkhlaWdodCI6MzAuMCwiQm9yZGVyU3R5bGUiOnsiJGlkIjoiMTI0OCIsIkxpbmVDb2xvciI6eyIkaWQiOiIxMjQ5IiwiJHR5cGUiOiJOTFJFLkNvbW1vbi5Eb20uU29saWRDb2xvckJydXNoLCBOTFJFLkNvbW1vbiIsIkNvbG9yIjp7IiRpZCI6IjEyNTAiLCJBIjoyNTUsIlIiOjI1NSwiRyI6MCwiQiI6MH19LCJMaW5lV2VpZ2h0IjowLjAsIkxpbmVUeXBlIjowLCJQYXJlbnRTdHlsZSI6bnVsbH0sIlBhcmVudFN0eWxlIjpudWxsfSwiTWlkZGxlVGllclNoYXBlU3R5bGUiOnsiJGlkIjoiMTI1MSIsIk1hcmdpbiI6eyIkcmVmIjoiMTI0NCJ9LCJQYWRkaW5nIjp7IiRyZWYiOiIxMjQ1In0sIkJhY2tncm91bmQiOnsiJHJlZiI6IjEyNDYifSwiSXNWaXNpYmxlIjp0cnVlLCJXaWR0aCI6ODU4LjAsIkhlaWdodCI6MzAuMCwiQm9yZGVyU3R5bGUiOm51bGwsIlBhcmVudFN0eWxlIjpudWxsfSwiQm90dG9tVGllclNoYXBlU3R5bGUiOnsiJGlkIjoiMTI1MiIsIk1hcmdpbiI6eyIkcmVmIjoiMTI0NCJ9LCJQYWRkaW5nIjp7IiRyZWYiOiIxMjQ1In0sIkJhY2tncm91bmQiOnsiJHJlZiI6IjEyNDYifSwiSXNWaXNpYmxlIjp0cnVlLCJXaWR0aCI6ODU4LjAsIkhlaWdodCI6MzAuMCwiQm9yZGVyU3R5bGUiOm51bGwsIlBhcmVudFN0eWxlIjpudWxsfSwiUmlnaHRFbmRDYXBzU3R5bGUiOnsiJGlkIjoiMTI1MyIsIkZvbnRTZXR0aW5ncyI6eyIkaWQiOiIxMjU0IiwiRm9udFNpemUiOjEsIkZvbnROYW1lIjoiQ2FsaWJyaSIsIklzQm9sZCI6dHJ1ZSwiSXNJdGFsaWMiOmZhbHNlLCJJc1VuZGVybGluZWQiOmZhbHNlLCJQYXJlbnRTdHlsZSI6bnVsbH0sIkF1dG9TaXplIjowLCJGb3JlZ3JvdW5kIjp7IiRpZCI6IjEyNTUiLCJDb2xvciI6eyIkaWQiOiIxMjU2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MjU3IiwiVG9wIjowLjAsIkxlZnQiOjAuMCwiUmlnaHQiOjI1LjAsIkJvdHRvbSI6MC4wfSwiUGFkZGluZyI6eyIkaWQiOiIxMjU4IiwiVG9wIjowLjAsIkxlZnQiOjAuMCwiUmlnaHQiOjAuMCwiQm90dG9tIjowLjB9LCJCYWNrZ3JvdW5kIjp7IiRpZCI6IjEyNTkiLCJDb2xvciI6eyIkcmVmIjoiMjYifX0sIklzVmlzaWJsZSI6ZmFsc2UsIldpZHRoIjowLjAsIkhlaWdodCI6MC4wLCJCb3JkZXJTdHlsZSI6bnVsbCwiUGFyZW50U3R5bGUiOm51bGx9LCJMZWZ0RW5kQ2Fwc1N0eWxlIjp7IiRpZCI6IjEyNjAiLCJGb250U2V0dGluZ3MiOnsiJGlkIjoiMTI2MSIsIkZvbnRTaXplIjozMiwiRm9udE5hbWUiOiJDYWxpYnJpIiwiSXNCb2xkIjp0cnVlLCJJc0l0YWxpYyI6ZmFsc2UsIklzVW5kZXJsaW5lZCI6ZmFsc2UsIlBhcmVudFN0eWxlIjpudWxsfSwiQXV0b1NpemUiOjAsIkZvcmVncm91bmQiOnsiJGlkIjoiMTI2MiIsIkNvbG9yIjp7IiRpZCI6IjEyNjM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yNjQiLCJUb3AiOjAuMCwiTGVmdCI6MjUuMCwiUmlnaHQiOjAuMCwiQm90dG9tIjowLjB9LCJQYWRkaW5nIjp7IiRpZCI6IjEyNjUiLCJUb3AiOjAuMCwiTGVmdCI6MC4wLCJSaWdodCI6MC4wLCJCb3R0b20iOjAuMH0sIkJhY2tncm91bmQiOnsiJGlkIjoiMTI2NiIsIkNvbG9yIjp7IiRyZWYiOiIyNiJ9fSwiSXNWaXNpYmxlIjpmYWxzZSwiV2lkdGgiOjAuMCwiSGVpZ2h0IjowLjAsIkJvcmRlclN0eWxlIjpudWxsLCJQYXJlbnRTdHlsZSI6bnVsbH0sIlRvZGF5VGV4dFN0eWxlIjp7IiRpZCI6IjEyNjciLCJGb250U2V0dGluZ3MiOnsiJGlkIjoiMTI2OCIsIkZvbnRTaXplIjoxMiwiRm9udE5hbWUiOiJDYWxpYnJpIiwiSXNCb2xkIjpmYWxzZSwiSXNJdGFsaWMiOmZhbHNlLCJJc1VuZGVybGluZWQiOmZhbHNlLCJQYXJlbnRTdHlsZSI6bnVsbH0sIkF1dG9TaXplIjowLCJGb3JlZ3JvdW5kIjp7IiRpZCI6IjEyNjkiLCJDb2xvciI6eyIkaWQiOiIxMjcw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yNzEiLCJUb3AiOjAuMCwiTGVmdCI6MC4wLCJSaWdodCI6MC4wLCJCb3R0b20iOjAuMH0sIlBhZGRpbmciOnsiJGlkIjoiMTI3MiIsIlRvcCI6MC4wLCJMZWZ0IjowLjAsIlJpZ2h0IjowLjAsIkJvdHRvbSI6MC4wfSwiQmFja2dyb3VuZCI6eyIkaWQiOiIxMjczIiwiQ29sb3IiOnsiJHJlZiI6IjI2In19LCJJc1Zpc2libGUiOnRydWUsIldpZHRoIjowLjAsIkhlaWdodCI6MC4wLCJCb3JkZXJTdHlsZSI6bnVsbCwiUGFyZW50U3R5bGUiOm51bGx9LCJUb2RheU1hcmtlclN0eWxlIjp7IiRpZCI6IjEyNzQiLCJNYXJnaW4iOnsiJGlkIjoiMTI3NSIsIlRvcCI6MC4wLCJMZWZ0IjowLjAsIlJpZ2h0IjowLjAsIkJvdHRvbSI6MC4wfSwiUGFkZGluZyI6eyIkaWQiOiIxMjc2IiwiVG9wIjowLjAsIkxlZnQiOjAuMCwiUmlnaHQiOjAuMCwiQm90dG9tIjowLjB9LCJCYWNrZ3JvdW5kIjp7IiRpZCI6IjEyNzciLCJDb2xvciI6eyIkaWQiOiIxMjc4IiwiQSI6MjU1LCJSIjoyNTUsIkciOjAsIkIiOjB9fSwiSXNWaXNpYmxlIjp0cnVlLCJXaWR0aCI6MC4wLCJIZWlnaHQiOjAuMCwiQm9yZGVyU3R5bGUiOm51bGwsIlBhcmVudFN0eWxlIjpudWxsfSwiU2NhbGVTdHlsZSI6eyIkaWQiOiIxMjc5IiwiU2hhcGUiOjAsIlNob3dTZWdtZW50U2VwYXJhdG9ycyI6dHJ1ZSwiU2VnbWVudFNlcGFyYXRvck9wYWNpdHkiOjMwLCJIYXNCZWVuVmlzaWJsZUJlZm9yZSI6dHJ1ZSwiRm9udFNldHRpbmdzIjp7IiRpZCI6IjEyODAiLCJGb250U2l6ZSI6MTQsIkZvbnROYW1lIjoiQ2FsaWJyaSIsIklzQm9sZCI6ZmFsc2UsIklzSXRhbGljIjpmYWxzZSwiSXNVbmRlcmxpbmVkIjpmYWxzZSwiUGFyZW50U3R5bGUiOm51bGx9LCJBdXRvU2l6ZSI6MCwiRm9yZWdyb3VuZCI6eyIkaWQiOiIxMjgxIiwiQ29sb3IiOnsiJGlkIjoiMTI4Mi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xMjgzIiwiVG9wIjowLjAsIkxlZnQiOjUuMCwiUmlnaHQiOjAuMCwiQm90dG9tIjowLjB9LCJQYWRkaW5nIjp7IiRpZCI6IjEyODQiLCJUb3AiOjAuMCwiTGVmdCI6MC4wLCJSaWdodCI6MC4wLCJCb3R0b20iOjAuMH0sIkJhY2tncm91bmQiOnsiJGlkIjoiMTI4NSIsIkNvbG9yIjp7IiRyZWYiOiIyNiJ9fSwiSXNWaXNpYmxlIjp0cnVlLCJXaWR0aCI6MC4wLCJIZWlnaHQiOjAuMCwiQm9yZGVyU3R5bGUiOm51bGwsIlBhcmVudFN0eWxlIjpudWxsfSwiU2luZ2xlU2NhbGVTaGFwZVN0eWxlIjp7IiRpZCI6IjEyODYiLCJTaGFwZSI6MCwiSGVpZ2h0IjozMC4wfSwiTWlkZGxlVGllclNjYWxlU3R5bGUiOnsiJGlkIjoiMTI4NyIsIlNoYXBlIjowLCJTaG93U2VnbWVudFNlcGFyYXRvcnMiOnRydWUsIlNlZ21lbnRTZXBhcmF0b3JPcGFjaXR5IjozMCwiSGFzQmVlblZpc2libGVCZWZvcmUiOmZhbHNlLCJGb250U2V0dGluZ3MiOnsiJGlkIjoiMTI4OCIsIkZvbnRTaXplIjoxNCwiRm9udE5hbWUiOiJDYWxpYnJpIiwiSXNCb2xkIjpmYWxzZSwiSXNJdGFsaWMiOmZhbHNlLCJJc1VuZGVybGluZWQiOmZhbHNlLCJQYXJlbnRTdHlsZSI6bnVsbH0sIkF1dG9TaXplIjowLCJGb3JlZ3JvdW5kIjp7IiRyZWYiOiIxMjgxIn0sIk1heFdpZHRoIjoyMDAuMCwiTWF4SGVpZ2h0IjoiSW5maW5pdHkiLCJTbWFydEZvcmVncm91bmRJc0FjdGl2ZSI6ZmFsc2UsIkhvcml6b250YWxBbGlnbm1lbnQiOjAsIlZlcnRpY2FsQWxpZ25tZW50IjoxLCJTbWFydEZvcmVncm91bmQiOm51bGwsIkJhY2tncm91bmRGaWxsVHlwZSI6MCwiTWFyZ2luIjp7IiRyZWYiOiIxMjgzIn0sIlBhZGRpbmciOnsiJHJlZiI6IjEyODQifSwiQmFja2dyb3VuZCI6eyIkcmVmIjoiMTI4NSJ9LCJJc1Zpc2libGUiOmZhbHNlLCJXaWR0aCI6MC4wLCJIZWlnaHQiOjAuMCwiQm9yZGVyU3R5bGUiOm51bGwsIlBhcmVudFN0eWxlIjpudWxsfSwiQm90dG9tVGllclNjYWxlU3R5bGUiOnsiJGlkIjoiMTI4OSIsIlNoYXBlIjowLCJTaG93U2VnbWVudFNlcGFyYXRvcnMiOnRydWUsIlNlZ21lbnRTZXBhcmF0b3JPcGFjaXR5IjozMCwiSGFzQmVlblZpc2libGVCZWZvcmUiOmZhbHNlLCJGb250U2V0dGluZ3MiOnsiJGlkIjoiMTI5MCIsIkZvbnRTaXplIjoxNCwiRm9udE5hbWUiOiJDYWxpYnJpIiwiSXNCb2xkIjpmYWxzZSwiSXNJdGFsaWMiOmZhbHNlLCJJc1VuZGVybGluZWQiOmZhbHNlLCJQYXJlbnRTdHlsZSI6bnVsbH0sIkF1dG9TaXplIjowLCJGb3JlZ3JvdW5kIjp7IiRyZWYiOiIxMjgxIn0sIk1heFdpZHRoIjoyMDAuMCwiTWF4SGVpZ2h0IjoiSW5maW5pdHkiLCJTbWFydEZvcmVncm91bmRJc0FjdGl2ZSI6ZmFsc2UsIkhvcml6b250YWxBbGlnbm1lbnQiOjAsIlZlcnRpY2FsQWxpZ25tZW50IjoxLCJTbWFydEZvcmVncm91bmQiOm51bGwsIkJhY2tncm91bmRGaWxsVHlwZSI6MCwiTWFyZ2luIjp7IiRyZWYiOiIxMjgzIn0sIlBhZGRpbmciOnsiJHJlZiI6IjEyODQifSwiQmFja2dyb3VuZCI6eyIkcmVmIjoiMTI4NSJ9LCJJc1Zpc2libGUiOmZhbHNlLCJXaWR0aCI6MC4wLCJIZWlnaHQiOjAuMCwiQm9yZGVyU3R5bGUiOm51bGwsIlBhcmVudFN0eWxlIjpudWxsfSwiRWxhcHNlZFRpbWVCYWNrZ3JvdW5kIjp7IiRpZCI6IjEyOTEiLCJDb2xvciI6eyIkaWQiOiIxMjkyIiwiQSI6MTkxLCJSIjoyNTUsIkciOjAsIkIiOjB9fSwiQXBwZW5kWWVhck9uWWVhckNoYW5nZSI6dHJ1ZSwiRWxhcHNlZFRpbWVGb3JtYXQiOjIsIlRvZGF5TWFya2VyUG9zaXRpb24iOjAsIlF1aWNrUG9zaXRpb24iOjMsIkFic29sdXRlUG9zaXRpb24iOjE1MS4yLCJNYXJnaW4iOnsiJGlkIjoiMTI5MyIsIlRvcCI6MC4wLCJMZWZ0IjoxMC4wLCJSaWdodCI6MTAuMCwiQm90dG9tIjowLjB9LCJQYWRkaW5nIjp7IiRpZCI6IjEyOTQiLCJUb3AiOjAuMCwiTGVmdCI6MC4wLCJSaWdodCI6MC4wLCJCb3R0b20iOjAuMH0sIkJhY2tncm91bmQiOnsiJGlkIjoiMTI5NSIsIkNvbG9yIjp7IiRpZCI6IjEyOTYiLCJBIjoyNTUsIlIiOjQ3LCJHIjo1NCwiQiI6MTUzfX0sIklzVmlzaWJsZSI6dHJ1ZSwiV2lkdGgiOjAuMCwiSGVpZ2h0IjowLjAsIkJvcmRlclN0eWxlIjpudWxsLCJQYXJlbnRTdHlsZSI6bnVsbH0sIkRlZmF1bHRNaWxlc3RvbmVTdHlsZSI6eyIkaWQiOiIxMjk3IiwiU2hhcGUiOjAsIkNvbm5lY3Rvck1hcmdpbiI6eyIkaWQiOiIxMjk4IiwiVG9wIjowLjAsIkxlZnQiOjIuMCwiUmlnaHQiOjIuMCwiQm90dG9tIjowLjB9LCJDb25uZWN0b3JTdHlsZSI6eyIkaWQiOiIxMjk5IiwiTGluZUNvbG9yIjp7IiRpZCI6IjEzMDAiLCIkdHlwZSI6Ik5MUkUuQ29tbW9uLkRvbS5Tb2xpZENvbG9yQnJ1c2gsIE5MUkUuQ29tbW9uIiwiQ29sb3IiOnsiJGlkIjoiMTMwMSIsIkEiOjEyNywiUiI6NzksIkciOjEyOSwiQiI6MTg5fX0sIkxpbmVXZWlnaHQiOjEuMCwiTGluZVR5cGUiOjAsIlBhcmVudFN0eWxlIjpudWxsfSwiSXNCZWxvd1RpbWViYW5kIjpmYWxzZSwiUG9zaXRpb25PblRhc2siOjAsIkhpZGVEYXRlIjpmYWxzZSwiU2hhcGVTaXplIjoxLCJTcGFjaW5nIjoxLjAsIlBhZGRpbmciOnsiJGlkIjoiMTMwMiIsIlRvcCI6Ny4wLCJMZWZ0IjozLjAsIlJpZ2h0IjowLjAsIkJvdHRvbSI6Mi4wfSwiU2hhcGVTdHlsZSI6eyIkaWQiOiIxMzAzIiwiTWFyZ2luIjp7IiRyZWYiOiIyNjUifSwiUGFkZGluZyI6eyIkcmVmIjoiMjY2In0sIkJhY2tncm91bmQiOnsiJGlkIjoiMTMwNCIsIkNvbG9yIjp7IiRpZCI6IjEzMDUiLCJBIjoyNTUsIlIiOjAsIkciOjExNCwiQiI6MTg4fX0sIklzVmlzaWJsZSI6dHJ1ZSwiV2lkdGgiOjE4LjAsIkhlaWdodCI6MjAuMCwiQm9yZGVyU3R5bGUiOnsiJGlkIjoiMTMwNiIsIkxpbmVDb2xvciI6eyIkaWQiOiIxMzA3IiwiJHR5cGUiOiJOTFJFLkNvbW1vbi5Eb20uU29saWRDb2xvckJydXNoLCBOTFJFLkNvbW1vbiIsIkNvbG9yIjp7IiRpZCI6IjEzMDgiLCJBIjoyNTUsIlIiOjI1NSwiRyI6MCwiQiI6MH19LCJMaW5lV2VpZ2h0IjowLjAsIkxpbmVUeXBlIjowLCJQYXJlbnRTdHlsZSI6bnVsbH0sIlBhcmVudFN0eWxlIjpudWxsfSwiVGl0bGVTdHlsZSI6eyIkaWQiOiIxMzA5IiwiRm9udFNldHRpbmdzIjp7IiRpZCI6IjEzMTAiLCJGb250U2l6ZSI6MTEsIkZvbnROYW1lIjoiQ2FsaWJyaSIsIklzQm9sZCI6dHJ1ZSwiSXNJdGFsaWMiOmZhbHNlLCJJc1VuZGVybGluZWQiOmZhbHNlLCJQYXJlbnRTdHlsZSI6bnVsbH0sIkF1dG9TaXplIjowLCJGb3JlZ3JvdW5kIjp7IiRpZCI6IjEzMTEiLCJDb2xvciI6eyIkaWQiOiIxMzEy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zQifSwiUGFkZGluZyI6eyIkcmVmIjoiMjc1In0sIkJhY2tncm91bmQiOnsiJHJlZiI6IjI1In0sIklzVmlzaWJsZSI6dHJ1ZSwiV2lkdGgiOjAuMCwiSGVpZ2h0IjowLjAsIkJvcmRlclN0eWxlIjpudWxsLCJQYXJlbnRTdHlsZSI6bnVsbH0sIkRhdGVTdHlsZSI6eyIkaWQiOiIxMzEzIiwiRm9udFNldHRpbmdzIjp7IiRpZCI6IjEzMTQiLCJGb250U2l6ZSI6MTAsIkZvbnROYW1lIjoiQ2FsaWJyaSIsIklzQm9sZCI6ZmFsc2UsIklzSXRhbGljIjpmYWxzZSwiSXNVbmRlcmxpbmVkIjpmYWxzZSwiUGFyZW50U3R5bGUiOm51bGx9LCJBdXRvU2l6ZSI6MCwiRm9yZWdyb3VuZCI6eyIkcmVmIjoiMzAifSwiTWF4V2lkdGgiOjIwMC4wLCJNYXhIZWlnaHQiOiJJbmZpbml0eSIsIlNtYXJ0Rm9yZWdyb3VuZElzQWN0aXZlIjpmYWxzZSwiSG9yaXpvbnRhbEFsaWdubWVudCI6MCwiVmVydGljYWxBbGlnbm1lbnQiOjAsIlNtYXJ0Rm9yZWdyb3VuZCI6bnVsbCwiQmFja2dyb3VuZEZpbGxUeXBlIjowLCJNYXJnaW4iOnsiJHJlZiI6IjI3OSJ9LCJQYWRkaW5nIjp7IiRyZWYiOiIyODAifSwiQmFja2dyb3VuZCI6eyIkcmVmIjoiMzQifSwiSXNWaXNpYmxlIjpmYWxzZSwiV2lkdGgiOjAuMCwiSGVpZ2h0IjowLjAsIkJvcmRlclN0eWxlIjpudWxsLCJQYXJlbnRTdHlsZSI6bnVsbH0sIkRhdGVGb3JtYXQiOnsiJHJlZiI6IjI4MiJ9LCJXZWVrTnVtYmVyaW5nIjp7IiRpZCI6IjEzMTUiLCJGb3JtYXQiOjAsIklzVmlzaWJsZSI6ZmFsc2UsIkxhc3RLbm93blZpc2liaWxpdHlTdGF0ZSI6ZmFsc2V9LCJJc1Zpc2libGUiOnRydWUsIlBhcmVudFN0eWxlIjpudWxsfSwiRGVmYXVsdFRhc2tTdHlsZSI6eyIkaWQiOiIxMzE2IiwiU2hhcGUiOjcsIlNoYXBlVGhpY2tuZXNzIjowLCJEdXJhdGlvbkZvcm1hdCI6NSwiSW5jbHVkZU5vbldvcmtpbmdEYXlzSW5EdXJhdGlvbiI6ZmFsc2UsIlBlcmNlbnRhZ2VDb21wbGV0ZVN0eWxlIjp7IiRpZCI6IjEzMTciLCJGb250U2V0dGluZ3MiOnsiJGlkIjoiMTMxOCIsIkZvbnRTaXplIjoxMCwiRm9udE5hbWUiOiJDYWxpYnJpIiwiSXNCb2xkIjpmYWxzZSwiSXNJdGFsaWMiOmZhbHNlLCJJc1VuZGVybGluZWQiOmZhbHNlLCJQYXJlbnRTdHlsZSI6bnVsbH0sIkF1dG9TaXplIjowLCJGb3JlZ3JvdW5kIjp7IiRyZWYiOiIxNDIifSwiTWF4V2lkdGgiOjIwMC4wLCJNYXhIZWlnaHQiOiJJbmZpbml0eSIsIlNtYXJ0Rm9yZWdyb3VuZElzQWN0aXZlIjpmYWxzZSwiSG9yaXpvbnRhbEFsaWdubWVudCI6MCwiVmVydGljYWxBbGlnbm1lbnQiOjAsIlNtYXJ0Rm9yZWdyb3VuZCI6bnVsbCwiQmFja2dyb3VuZEZpbGxUeXBlIjowLCJNYXJnaW4iOnsiJHJlZiI6IjE0NCJ9LCJQYWRkaW5nIjp7IiRyZWYiOiIxNDUifSwiQmFja2dyb3VuZCI6eyIkcmVmIjoiMTQ2In0sIklzVmlzaWJsZSI6dHJ1ZSwiV2lkdGgiOjAuMCwiSGVpZ2h0IjowLjAsIkJvcmRlclN0eWxlIjpudWxsLCJQYXJlbnRTdHlsZSI6bnVsbH0sIkR1cmF0aW9uU3R5bGUiOnsiJGlkIjoiMTMxOSIsIkZvbnRTZXR0aW5ncyI6eyIkaWQiOiIxMzIwIiwiRm9udFNpemUiOjEwLCJGb250TmFtZSI6IkNhbGlicmkiLCJJc0JvbGQiOmZhbHNlLCJJc0l0YWxpYyI6ZmFsc2UsIklzVW5kZXJsaW5lZCI6ZmFsc2UsIlBhcmVudFN0eWxlIjpudWxsfSwiQXV0b1NpemUiOjAsIkZvcmVncm91bmQiOnsiJHJlZiI6IjE1MCJ9LCJNYXhXaWR0aCI6MjAwLjAsIk1heEhlaWdodCI6IkluZmluaXR5IiwiU21hcnRGb3JlZ3JvdW5kSXNBY3RpdmUiOmZhbHNlLCJIb3Jpem9udGFsQWxpZ25tZW50IjowLCJWZXJ0aWNhbEFsaWdubWVudCI6MCwiU21hcnRGb3JlZ3JvdW5kIjpudWxsLCJCYWNrZ3JvdW5kRmlsbFR5cGUiOjAsIk1hcmdpbiI6eyIkcmVmIjoiMTUyIn0sIlBhZGRpbmciOnsiJHJlZiI6IjE1MyJ9LCJCYWNrZ3JvdW5kIjp7IiRyZWYiOiIxNTQifSwiSXNWaXNpYmxlIjp0cnVlLCJXaWR0aCI6MC4wLCJIZWlnaHQiOjAuMCwiQm9yZGVyU3R5bGUiOm51bGwsIlBhcmVudFN0eWxlIjpudWxsfSwiSG9yaXpvbnRhbENvbm5lY3RvclN0eWxlIjp7IiRpZCI6IjEzMjEiLCJMaW5lQ29sb3IiOnsiJHJlZiI6IjE1NyJ9LCJMaW5lV2VpZ2h0IjoxLjAsIkxpbmVUeXBlIjowLCJQYXJlbnRTdHlsZSI6bnVsbH0sIlZlcnRpY2FsQ29ubmVjdG9yU3R5bGUiOnsiJGlkIjoiMTMyMiIsIkxpbmVDb2xvciI6eyIkcmVmIjoiMTYwIn0sIkxpbmVXZWlnaHQiOjAuMCwiTGluZVR5cGUiOjAsIlBhcmVudFN0eWxlIjpudWxsfSwiTWFyZ2luIjpudWxsLCJTdGFydERhdGVQb3NpdGlvbiI6NiwiRW5kRGF0ZVBvc2l0aW9uIjo2LCJEYXRlSXNWaXNpYmxlIjpmYWxzZSwiVGl0bGVQb3NpdGlvbiI6NSwiRHVyYXRpb25Qb3NpdGlvbiI6NiwiUGVyY2VudGFnZUNvbXBsZXRlZFBvc2l0aW9uIjo2LCJTcGFjaW5nIjozLCJJc0JlbG93VGltZWJhbmQiOnRydWUsIlBlcmNlbnRhZ2VDb21wbGV0ZVNoYXBlT3BhY2l0eSI6MzUsIlNoYXBlU3R5bGUiOnsiJGlkIjoiMTMyMyIsIk1hcmdpbiI6eyIkcmVmIjoiMTYzIn0sIlBhZGRpbmciOnsiJHJlZiI6IjE2NCJ9LCJCYWNrZ3JvdW5kIjp7IiRpZCI6IjEzMjQiLCJDb2xvciI6eyIkaWQiOiIxMzI1IiwiQSI6MjU1LCJSIjowLCJHIjoxMTQsIkIiOjE4OH19LCJJc1Zpc2libGUiOnRydWUsIldpZHRoIjowLjAsIkhlaWdodCI6MTAuMCwiQm9yZGVyU3R5bGUiOnsiJGlkIjoiMTMyNiIsIkxpbmVDb2xvciI6eyIkcmVmIjoiMTY4In0sIkxpbmVXZWlnaHQiOjAuMCwiTGluZVR5cGUiOjAsIlBhcmVudFN0eWxlIjpudWxsfSwiUGFyZW50U3R5bGUiOm51bGx9LCJUaXRsZVN0eWxlIjp7IiRpZCI6IjEzMjciLCJGb250U2V0dGluZ3MiOnsiJGlkIjoiMTMyOCIsIkZvbnRTaXplIjoxMSwiRm9udE5hbWUiOiJDYWxpYnJpIiwiSXNCb2xkIjp0cnVlLCJJc0l0YWxpYyI6ZmFsc2UsIklzVW5kZXJsaW5lZCI6ZmFsc2UsIlBhcmVudFN0eWxlIjpudWxsfSwiQXV0b1NpemUiOjAsIkZvcmVncm91bmQiOnsiJGlkIjoiMTMyOSIsIkNvbG9yIjp7IiRpZCI6IjEzMzAiLCJBIjoyNTUsIlIiOjAsIkciOjAsIkIiOjB9fSwiTWF4V2lkdGgiOjk2MC4wLCJNYXhIZWlnaHQiOiJJbmZpbml0eSIsIlNtYXJ0Rm9yZWdyb3VuZElzQWN0aXZlIjpmYWxzZSwiSG9yaXpvbnRhbEFsaWdubWVudCI6MCwiVmVydGljYWxBbGlnbm1lbnQiOjAsIlNtYXJ0Rm9yZWdyb3VuZCI6bnVsbCwiQmFja2dyb3VuZEZpbGxUeXBlIjowLCJNYXJnaW4iOnsiJHJlZiI6IjE3NCJ9LCJQYWRkaW5nIjp7IiRyZWYiOiIxNzUifSwiQmFja2dyb3VuZCI6eyIkcmVmIjoiMTc2In0sIklzVmlzaWJsZSI6dHJ1ZSwiV2lkdGgiOjAuMCwiSGVpZ2h0IjowLjAsIkJvcmRlclN0eWxlIjpudWxsLCJQYXJlbnRTdHlsZSI6bnVsbH0sIkRhdGVTdHlsZSI6eyIkaWQiOiIxMzMxIiwiRm9udFNldHRpbmdzIjp7IiRpZCI6IjEzMzIiLCJGb250U2l6ZSI6MTAsIkZvbnROYW1lIjoiQ2FsaWJyaSIsIklzQm9sZCI6ZmFsc2UsIklzSXRhbGljIjpmYWxzZSwiSXNVbmRlcmxpbmVkIjpmYWxzZSwiUGFyZW50U3R5bGUiOm51bGx9LCJBdXRvU2l6ZSI6MCwiRm9yZWdyb3VuZCI6eyIkcmVmIjoiODMifSwiTWF4V2lkdGgiOjIwMC4wLCJNYXhIZWlnaHQiOiJJbmZpbml0eSIsIlNtYXJ0Rm9yZWdyb3VuZElzQWN0aXZlIjpmYWxzZSwiSG9yaXpvbnRhbEFsaWdubWVudCI6MCwiVmVydGljYWxBbGlnbm1lbnQiOjAsIlNtYXJ0Rm9yZWdyb3VuZCI6bnVsbCwiQmFja2dyb3VuZEZpbGxUeXBlIjowLCJNYXJnaW4iOnsiJHJlZiI6IjE4MCJ9LCJQYWRkaW5nIjp7IiRyZWYiOiIxODEifSwiQmFja2dyb3VuZCI6eyIkcmVmIjoiMTgyIn0sIklzVmlzaWJsZSI6dHJ1ZSwiV2lkdGgiOjAuMCwiSGVpZ2h0IjowLjAsIkJvcmRlclN0eWxlIjpudWxsLCJQYXJlbnRTdHlsZSI6bnVsbH0sIkRhdGVGb3JtYXQiOnsiJHJlZiI6IjE4NCJ9LCJXZWVrTnVtYmVyaW5nIjp7IiRpZCI6IjEzMzMiLCJGb3JtYXQiOjAsIklzVmlzaWJsZSI6ZmFsc2UsIkxhc3RLbm93blZpc2liaWxpdHlTdGF0ZSI6ZmFsc2V9LCJJc1Zpc2libGUiOnRydWUsIlBhcmVudFN0eWxlIjpudWxsLCJfZXhwbGljaXRseVNldCI6eyIkaWQiOiIxMzM0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xMzM1IiwiR3JpZGxpbmVTdHlsZSI6eyIkaWQiOiIxMzM2IiwiTGluZUNvbG9yIjp7IiRpZCI6IjEzMzciLCIkdHlwZSI6Ik5MUkUuQ29tbW9uLkRvbS5Tb2xpZENvbG9yQnJ1c2gsIE5MUkUuQ29tbW9uIiwiQ29sb3IiOnsiJGlkIjoiMTMzOCIsIkEiOjM4LCJSIjowLCJHIjowLCJCIjowfX0sIkxpbmVXZWlnaHQiOjEuMCwiTGluZVR5cGUiOjAsIlBhcmVudFN0eWxlIjpudWxsfSwiTWFyZ2luIjp7IiRpZCI6IjEzMzkiLCJUb3AiOjAuMCwiTGVmdCI6MC4wLCJSaWdodCI6MC4wLCJCb3R0b20iOjAuMH0sIlBhZGRpbmciOnsiJGlkIjoiMTM0MCIsIlRvcCI6MC4wLCJMZWZ0IjowLjAsIlJpZ2h0IjowLjAsIkJvdHRvbSI6MC4wfSwiQmFja2dyb3VuZCI6bnVsbCwiSXNWaXNpYmxlIjp0cnVlLCJXaWR0aCI6MC4wLCJIZWlnaHQiOjAuMCwiQm9yZGVyU3R5bGUiOnsiJGlkIjoiMTM0MSIsIkxpbmVDb2xvciI6bnVsbCwiTGluZVdlaWdodCI6MC4wLCJMaW5lVHlwZSI6MCwiUGFyZW50U3R5bGUiOm51bGx9LCJQYXJlbnRTdHlsZSI6bnVsbH0sIkFjdGl2aXR5TGluZVBhbmVsU3R5bGUiOnsiJGlkIjoiMTM0MiIsIkFjdGl2aXR5TGluZVN0eWxlIjp7IiRpZCI6IjEzNDMiLCJMaW5lQ29sb3IiOnsiJGlkIjoiMTM0NCIsIiR0eXBlIjoiTkxSRS5Db21tb24uRG9tLlNvbGlkQ29sb3JCcnVzaCwgTkxSRS5Db21tb24iLCJDb2xvciI6eyIkaWQiOiIxMzQ1IiwiQSI6MzgsIlIiOjY4LCJHIjoxMTQsIkIiOjE5Nn19LCJMaW5lV2VpZ2h0IjoxLjAsIkxpbmVUeXBlIjowLCJQYXJlbnRTdHlsZSI6bnVsbH0sIk1hcmdpbiI6eyIkaWQiOiIxMzQ2IiwiVG9wIjowLjAsIkxlZnQiOjAuMCwiUmlnaHQiOjAuMCwiQm90dG9tIjowLjB9LCJQYWRkaW5nIjp7IiRpZCI6IjEzNDciLCJUb3AiOjAuMCwiTGVmdCI6MC4wLCJSaWdodCI6MC4wLCJCb3R0b20iOjAuMH0sIkJhY2tncm91bmQiOm51bGwsIklzVmlzaWJsZSI6dHJ1ZSwiV2lkdGgiOjAuMCwiSGVpZ2h0IjowLjAsIkJvcmRlclN0eWxlIjpudWxsLCJQYXJlbnRTdHlsZSI6bnVsbH0sIlNob3dFbGFwc2VkVGltZUdyYWRpZW50U3R5bGUiOmZhbHNlLCJUaW1lYmFuZFJlc2VydmVkTGVmdEFyZWFTdHlsZSI6eyIkaWQiOiIxMzQ4IiwiQWN0aXZpdHlIZWFkZXJXaWR0aCI6MC4wLCJJc1NldCI6ZmFsc2V9LCJEZWZhdWx0U3dpbWxhbmVTdHlsZSI6eyIkaWQiOiIxMzQ5IiwiSGVhZGVyU3R5bGUiOnsiJGlkIjoiMTM1MCIsIlRleHRTdHlsZSI6eyIkaWQiOiIxMzUxIiwiRm9udFNldHRpbmdzIjp7IiRpZCI6IjEzNTIiLCJGb250U2l6ZSI6MTIsIkZvbnROYW1lIjoiQ2FsaWJyaSIsIklzQm9sZCI6ZmFsc2UsIklzSXRhbGljIjpmYWxzZSwiSXNVbmRlcmxpbmVkIjpmYWxzZSwiUGFyZW50U3R5bGUiOm51bGx9LCJBdXRvU2l6ZSI6MCwiRm9yZWdyb3VuZCI6eyIkaWQiOiIxMzUzIiwiQ29sb3IiOnsiJGlkIjoiMTM1NCIsIkEiOjI1NSwiUiI6MzIsIkciOjU2LCJCIjoxMDB9fSwiTWF4V2lkdGgiOjAuMCwiTWF4SGVpZ2h0IjowLjAsIlNtYXJ0Rm9yZWdyb3VuZElzQWN0aXZlIjpmYWxzZSwiSG9yaXpvbnRhbEFsaWdubWVudCI6MCwiVmVydGljYWxBbGlnbm1lbnQiOjAsIlNtYXJ0Rm9yZWdyb3VuZCI6bnVsbCwiQmFja2dyb3VuZEZpbGxUeXBlIjowLCJNYXJnaW4iOnsiJGlkIjoiMTM1NSIsIlRvcCI6MC4wLCJMZWZ0IjowLjAsIlJpZ2h0IjowLjAsIkJvdHRvbSI6MC4wfSwiUGFkZGluZyI6eyIkaWQiOiIxMzU2IiwiVG9wIjowLjAsIkxlZnQiOjAuMCwiUmlnaHQiOjAuMCwiQm90dG9tIjowLjB9LCJCYWNrZ3JvdW5kIjpudWxsLCJJc1Zpc2libGUiOmZhbHNlLCJXaWR0aCI6MC4wLCJIZWlnaHQiOjAuMCwiQm9yZGVyU3R5bGUiOm51bGwsIlBhcmVudFN0eWxlIjpudWxsfSwiUmVjdGFuZ2xlU3R5bGUiOnsiJGlkIjoiMTM1NyIsIk1hcmdpbiI6eyIkaWQiOiIxMzU4IiwiVG9wIjowLjAsIkxlZnQiOjAuMCwiUmlnaHQiOjAuMCwiQm90dG9tIjowLjB9LCJQYWRkaW5nIjp7IiRpZCI6IjEzNTkiLCJUb3AiOjAuMCwiTGVmdCI6MC4wLCJSaWdodCI6MC4wLCJCb3R0b20iOjAuMH0sIkJhY2tncm91bmQiOnsiJGlkIjoiMTM2MCIsIkNvbG9yIjp7IiRpZCI6IjEzNjEiLCJBIjoxMjcsIlIiOjkxLCJHIjoxNTUsIkIiOjIxM319LCJJc1Zpc2libGUiOmZhbHNlLCJXaWR0aCI6MC4wLCJIZWlnaHQiOjAuMCwiQm9yZGVyU3R5bGUiOnsiJGlkIjoiMTM2MiIsIkxpbmVDb2xvciI6eyIkaWQiOiIxMzYzIiwiJHR5cGUiOiJOTFJFLkNvbW1vbi5Eb20uU29saWRDb2xvckJydXNoLCBOTFJFLkNvbW1vbiIsIkNvbG9yIjp7IiRpZCI6IjEzNjQiLCJBIjoyNTUsIlIiOjI1NSwiRyI6MCwiQiI6MH19LCJMaW5lV2VpZ2h0IjowLjAsIkxpbmVUeXBlIjowLCJQYXJlbnRTdHlsZSI6bnVsbH0sIlBhcmVudFN0eWxlIjpudWxsfSwiTWFyZ2luIjp7IiRpZCI6IjEzNjUiLCJUb3AiOjAuMCwiTGVmdCI6MC4wLCJSaWdodCI6MC4wLCJCb3R0b20iOjAuMH0sIlBhZGRpbmciOnsiJGlkIjoiMTM2NiIsIlRvcCI6MC4wLCJMZWZ0IjowLjAsIlJpZ2h0IjowLjAsIkJvdHRvbSI6MC4wfSwiQmFja2dyb3VuZCI6bnVsbCwiSXNWaXNpYmxlIjp0cnVlLCJXaWR0aCI6MC4wLCJIZWlnaHQiOjAuMCwiQm9yZGVyU3R5bGUiOm51bGwsIlBhcmVudFN0eWxlIjpudWxsfSwiQmFja2dyb3VuZFN0eWxlIjp7IiRpZCI6IjEzNjciLCJNYXJnaW4iOnsiJGlkIjoiMTM2OCIsIlRvcCI6MC4wLCJMZWZ0IjowLjAsIlJpZ2h0IjowLjAsIkJvdHRvbSI6MC4wfSwiUGFkZGluZyI6eyIkaWQiOiIxMzY5IiwiVG9wIjowLjAsIkxlZnQiOjAuMCwiUmlnaHQiOjAuMCwiQm90dG9tIjowLjB9LCJCYWNrZ3JvdW5kIjp7IiRpZCI6IjEzNzAiLCJDb2xvciI6eyIkaWQiOiIxMzcxIiwiQSI6MzgsIlIiOjkxLCJHIjoxNTUsIkIiOjIxM319LCJJc1Zpc2libGUiOnRydWUsIldpZHRoIjowLjAsIkhlaWdodCI6MC4wLCJCb3JkZXJTdHlsZSI6eyIkaWQiOiIxMzcyIiwiTGluZUNvbG9yIjp7IiRpZCI6IjEzNzMiLCIkdHlwZSI6Ik5MUkUuQ29tbW9uLkRvbS5Tb2xpZENvbG9yQnJ1c2gsIE5MUkUuQ29tbW9uIiwiQ29sb3IiOnsiJGlkIjoiMTM3NCIsIkEiOjI1NSwiUiI6MjU1LCJHIjowLCJCIjowfX0sIkxpbmVXZWlnaHQiOjAuMCwiTGluZVR5cGUiOjAsIlBhcmVudFN0eWxlIjpudWxsfSwiUGFyZW50U3R5bGUiOm51bGx9LCJJc0Fib3ZlVGltZWJhbmQiOmZhbHNlLCJNYXJnaW4iOnsiJGlkIjoiMTM3NSIsIlRvcCI6MC4wLCJMZWZ0IjowLjAsIlJpZ2h0IjowLjAsIkJvdHRvbSI6MC4wfSwiUGFkZGluZyI6eyIkaWQiOiIxMzc2IiwiVG9wIjowLjAsIkxlZnQiOjAuMCwiUmlnaHQiOjAuMCwiQm90dG9tIjowLjB9LCJJc1Zpc2libGUiOnRydWUsIldpZHRoIjowLjAsIkhlaWdodCI6MC4wLCJCb3JkZXJTdHlsZSI6bnVsbCwiUGFyZW50U3R5bGUiOm51bGx9fSwiU2NhbGUiOnsiJGlkIjoiMTM3NyIsIlN0YXJ0RGF0ZSI6IjAwMDEtMDEtMDFUMDA6MDA6MDAiLCJFbmREYXRlIjoiMjAyMC0wMy0yMlQyMzo1OTowMCIsIkZvcm1hdCI6Ik1NTSIsIlR5cGUiOjMsIkF1dG9EYXRlUmFuZ2UiOnRydWUsIldvcmtpbmdEYXlzIjozMSwiRmlzY2FsWWVhciI6eyIkaWQiOiIxMzc4IiwiU3RhcnRNb250aCI6MSwiVXNlU3RhcnRpbmdZZWFyRm9yTnVtYmVyaW5nIjp0cnVlLCJTaG93RmlzY2FsWWVhckxhYmVsIjp0cnVlfSwiVG9kYXlNYXJrZXJUZXh0IjoiVG9kYXkiLCJBdXRvU2NhbGVUeXBlIjpmYWxzZX0sIlNjYWxlVjIiOnsiJGlkIjoiMTM3OSIsIlN0YXJ0RGF0ZSI6IjAwMDEtMDEtMDFUMDA6MDA6MDAiLCJFbmREYXRlIjoiMjAyMC0wMy0yMlQyMzo1OTowMCIsIkF1dG9EYXRlUmFuZ2UiOnRydWUsIldvcmtpbmdEYXlzIjozMSwiRmlzY2FsWWVhciI6eyIkcmVmIjoiMTM3OCJ9LCJUb2RheU1hcmtlclRleHQiOiJUb2RheSIsIkF1dG9TY2FsZVR5cGUiOmZhbHNlLCJUaW1lYmFuZFNjYWxlcyI6eyIkaWQiOiIxMzgwIiwiVG9wU2NhbGVMYXllciI6eyIkaWQiOiIxMzgxIiwiRm9ybWF0IjoiTU1NIiwiVHlwZSI6M30sIk1pZGRsZVNjYWxlTGF5ZXIiOnsiJGlkIjoiMTM4MiIsIkZvcm1hdCI6bnVsbCwiVHlwZSI6MH0sIkJvdHRvbVNjYWxlTGF5ZXIiOnsiJGlkIjoiMTM4MyIsIkZvcm1hdCI6bnVsbCwiVHlwZSI6MH19fSwiTWlsZXN0b25lcyI6W3siJGlkIjoiMTM4NCIsIkRhdGUiOiIyMDE5LTAzLTMxVDIzOjU5OjAwWiIsIlN0eWxlIjp7IiRpZCI6IjEzODUiLCJTaGFwZSI6NSwiQ29ubmVjdG9yTWFyZ2luIjp7IiRyZWYiOiIxMjk4In0sIkNvbm5lY3RvclN0eWxlIjp7IiRpZCI6IjEzODYiLCJMaW5lQ29sb3IiOnsiJGlkIjoiMTM4NyIsIiR0eXBlIjoiTkxSRS5Db21tb24uRG9tLlNvbGlkQ29sb3JCcnVzaCwgTkxSRS5Db21tb24iLCJDb2xvciI6eyIkaWQiOiIxMzg4IiwiQSI6MTI3LCJSIjo3OSwiRyI6MTI5LCJCIjoxODl9fSwiTGluZVdlaWdodCI6MS4wLCJMaW5lVHlwZSI6MCwiUGFyZW50U3R5bGUiOm51bGx9LCJJc0JlbG93VGltZWJhbmQiOmZhbHNlLCJQb3NpdGlvbk9uVGFzayI6MCwiSGlkZURhdGUiOmZhbHNlLCJTaGFwZVNpemUiOjEsIlNwYWNpbmciOjEuMCwiUGFkZGluZyI6eyIkcmVmIjoiMTMwMiJ9LCJTaGFwZVN0eWxlIjp7IiRpZCI6IjEzODkiLCJNYXJnaW4iOnsiJHJlZiI6IjI2NSJ9LCJQYWRkaW5nIjp7IiRyZWYiOiIyNjYifSwiQmFja2dyb3VuZCI6eyIkaWQiOiIxMzkwIiwiQ29sb3IiOnsiJGlkIjoiMTM5MSIsIkEiOjI1NSwiUiI6MTc4LCJHIjoxNCwiQiI6MTh9fSwiSXNWaXNpYmxlIjp0cnVlLCJXaWR0aCI6MTguMCwiSGVpZ2h0IjoyMC4wLCJCb3JkZXJTdHlsZSI6eyIkaWQiOiIxMzkyIiwiTGluZUNvbG9yIjp7IiRyZWYiOiIxMzA3In0sIkxpbmVXZWlnaHQiOjAuMCwiTGluZVR5cGUiOjAsIlBhcmVudFN0eWxlIjpudWxsfSwiUGFyZW50U3R5bGUiOm51bGx9LCJUaXRsZVN0eWxlIjp7IiRpZCI6IjEzOTMiLCJGb250U2V0dGluZ3MiOnsiJGlkIjoiMTM5NCIsIkZvbnRTaXplIjoxMSwiRm9udE5hbWUiOiJDYWxpYnJpIiwiSXNCb2xkIjp0cnVlLCJJc0l0YWxpYyI6ZmFsc2UsIklzVW5kZXJsaW5lZCI6ZmFsc2UsIlBhcmVudFN0eWxlIjpudWxsfSwiQXV0b1NpemUiOjAsIkZvcmVncm91bmQiOnsiJGlkIjoiMTM5NSIsIkNvbG9yIjp7IiRpZCI6IjEzOTY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3NCJ9LCJQYWRkaW5nIjp7IiRyZWYiOiIyNzUifSwiQmFja2dyb3VuZCI6eyIkcmVmIjoiMjUifSwiSXNWaXNpYmxlIjp0cnVlLCJXaWR0aCI6MC4wLCJIZWlnaHQiOjAuMCwiQm9yZGVyU3R5bGUiOnsiJGlkIjoiMTM5NyIsIkxpbmVDb2xvciI6bnVsbCwiTGluZVdlaWdodCI6MC4wLCJMaW5lVHlwZSI6MCwiUGFyZW50U3R5bGUiOm51bGx9LCJQYXJlbnRTdHlsZSI6bnVsbH0sIkRhdGVTdHlsZSI6eyIkaWQiOiIxMzk4IiwiRm9udFNldHRpbmdzIjp7IiRpZCI6IjEzOTkiLCJGb250U2l6ZSI6MTAsIkZvbnROYW1lIjoiQ2FsaWJyaSIsIklzQm9sZCI6ZmFsc2UsIklzSXRhbGljIjpmYWxzZSwiSXNVbmRlcmxpbmVkIjpmYWxzZSwiUGFyZW50U3R5bGUiOm51bGx9LCJBdXRvU2l6ZSI6MCwiRm9yZWdyb3VuZCI6eyIkaWQiOiIxNDAwIiwiQ29sb3IiOnsiJGlkIjoiMTQwM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I3OSJ9LCJQYWRkaW5nIjp7IiRyZWYiOiIyODAifSwiQmFja2dyb3VuZCI6eyIkcmVmIjoiMzQifSwiSXNWaXNpYmxlIjpmYWxzZSwiV2lkdGgiOjAuMCwiSGVpZ2h0IjowLjAsIkJvcmRlclN0eWxlIjp7IiRpZCI6IjE0MDIiLCJMaW5lQ29sb3IiOm51bGwsIkxpbmVXZWlnaHQiOjAuMCwiTGluZVR5cGUiOjAsIlBhcmVudFN0eWxlIjpudWxsfSwiUGFyZW50U3R5bGUiOm51bGx9LCJEYXRlRm9ybWF0Ijp7IiRpZCI6IjE0MDMiLCJGb3JtYXRTdHJpbmciOiJ5eXl5L01NTSIsIlNlcGFyYXRvciI6Ii8iLCJVc2VJbnRlcm5hdGlvbmFsRGF0ZUZvcm1hdCI6ZmFsc2UsIkRhdGVJc1Zpc2libGUiOnRydWUsIlRpbWVJc1Zpc2libGUiOmZhbHNlLCJIb3VyRGlnaXRzIjoxLCJBbVBtRGVzaWduYXRvciI6MiwiVHJpbTAwTWludXRlcyI6ZmFsc2UsIkxhc3RLbm93blZpc2liaWxpdHlTdGF0ZSI6eyIkaWQiOiIxNDA0IiwiRGF0ZVBhcnRJc1Zpc2libGUiOnRydWUsIlRpbWVQYXJ0SXNWaXNpYmxlIjpmYWxzZX19LCJXZWVrTnVtYmVyaW5nIjp7IiRpZCI6IjE0MDUiLCJGb3JtYXQiOjAsIklzVmlzaWJsZSI6ZmFsc2UsIkxhc3RLbm93blZpc2liaWxpdHlTdGF0ZSI6ZmFsc2V9LCJJc1Zpc2libGUiOnRydWUsIlBhcmVudFN0eWxlIjpudWxsfSwiSW5kZXgiOjAsIlBlcmNlbnRhZ2VDb21wbGV0ZSI6bnVsbCwiUG9zaXRpb24iOnsiUmF0aW8iOjAuMCwiSXNDdXN0b20iOmZhbHNlfSwiRGF0ZUZvcm1hdCI6eyIkcmVmIjoiMTQwMyJ9LCJXZWVrTnVtYmVyaW5nIjp7IiRpZCI6IjE0MDYiLCJGb3JtYXQiOjAsIklzVmlzaWJsZSI6ZmFsc2UsIkxhc3RLbm93blZpc2liaWxpdHlTdGF0ZSI6ZmFsc2V9LCJSZWxhdGVkVGFza0lkIjoiMDAwMDAwMDAtMDAwMC0wMDAwLTAwMDAtMDAwMDAwMDAwMDAwIiwiSWQiOiJhZDUyZTczOS03OTc5LTQ2ZDctYmQ0Ni0zYjAwNmMwNjM5NGQiLCJJbXBvcnRJZCI6bnVsbCwiVGl0bGUiOiJRMSBSZXZpZXciLCJOb3RlIjpudWxsLCJIeXBlcmxpbmsiOnsiJGlkIjoiMTQwNyIsIkFkZHJlc3MiOiIiLCJTdWJBZGRyZXNzIjoiIn0sIklzQ2hhbmdlZCI6ZmFsc2UsIklzTmV3IjpmYWxzZX0seyIkaWQiOiIxNDA4IiwiRGF0ZSI6IjIwMTktMDctMDVUMDA6MDA6MDBaIiwiU3R5bGUiOnsiJGlkIjoiMTQwOSIsIlNoYXBlIjo1LCJDb25uZWN0b3JNYXJnaW4iOnsiJHJlZiI6IjEyOTgifSwiQ29ubmVjdG9yU3R5bGUiOnsiJGlkIjoiMTQxMCIsIkxpbmVDb2xvciI6eyIkaWQiOiIxNDExIiwiJHR5cGUiOiJOTFJFLkNvbW1vbi5Eb20uU29saWRDb2xvckJydXNoLCBOTFJFLkNvbW1vbiIsIkNvbG9yIjp7IiRpZCI6IjE0MTIiLCJBIjoxMjcsIlIiOjE3OCwiRyI6MTQsIkIiOjE4fX0sIkxpbmVXZWlnaHQiOjEuMCwiTGluZVR5cGUiOjAsIlBhcmVudFN0eWxlIjpudWxsfSwiSXNCZWxvd1RpbWViYW5kIjpmYWxzZSwiUG9zaXRpb25PblRhc2siOjAsIkhpZGVEYXRlIjpmYWxzZSwiU2hhcGVTaXplIjoxLCJTcGFjaW5nIjoxLjAsIlBhZGRpbmciOnsiJHJlZiI6IjEzMDIifSwiU2hhcGVTdHlsZSI6eyIkaWQiOiIxNDEzIiwiTWFyZ2luIjp7IiRyZWYiOiIyNjUifSwiUGFkZGluZyI6eyIkcmVmIjoiMjY2In0sIkJhY2tncm91bmQiOnsiJGlkIjoiMTQxNCIsIkNvbG9yIjp7IiRpZCI6IjE0MTUiLCJBIjoyNTUsIlIiOjE3OCwiRyI6MTQsIkIiOjE4fX0sIklzVmlzaWJsZSI6dHJ1ZSwiV2lkdGgiOjE4LjAsIkhlaWdodCI6MjAuMCwiQm9yZGVyU3R5bGUiOnsiJGlkIjoiMTQxNiIsIkxpbmVDb2xvciI6eyIkcmVmIjoiMTMwNyJ9LCJMaW5lV2VpZ2h0IjowLjAsIkxpbmVUeXBlIjowLCJQYXJlbnRTdHlsZSI6bnVsbH0sIlBhcmVudFN0eWxlIjpudWxsfSwiVGl0bGVTdHlsZSI6eyIkaWQiOiIxNDE3IiwiRm9udFNldHRpbmdzIjp7IiRpZCI6IjE0MTgiLCJGb250U2l6ZSI6MTEsIkZvbnROYW1lIjoiQ2FsaWJyaSIsIklzQm9sZCI6dHJ1ZSwiSXNJdGFsaWMiOmZhbHNlLCJJc1VuZGVybGluZWQiOmZhbHNlLCJQYXJlbnRTdHlsZSI6bnVsbH0sIkF1dG9TaXplIjowLCJGb3JlZ3JvdW5kIjp7IiRpZCI6IjE0MTkiLCJDb2xvciI6eyIkaWQiOiIxNDIw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zQifSwiUGFkZGluZyI6eyIkcmVmIjoiMjc1In0sIkJhY2tncm91bmQiOnsiJHJlZiI6IjI1In0sIklzVmlzaWJsZSI6dHJ1ZSwiV2lkdGgiOjAuMCwiSGVpZ2h0IjowLjAsIkJvcmRlclN0eWxlIjp7IiRpZCI6IjE0MjEiLCJMaW5lQ29sb3IiOm51bGwsIkxpbmVXZWlnaHQiOjAuMCwiTGluZVR5cGUiOjAsIlBhcmVudFN0eWxlIjpudWxsfSwiUGFyZW50U3R5bGUiOm51bGx9LCJEYXRlU3R5bGUiOnsiJGlkIjoiMTQyMiIsIkZvbnRTZXR0aW5ncyI6eyIkaWQiOiIxNDIzIiwiRm9udFNpemUiOjEwLCJGb250TmFtZSI6IkNhbGlicmkiLCJJc0JvbGQiOmZhbHNlLCJJc0l0YWxpYyI6ZmFsc2UsIklzVW5kZXJsaW5lZCI6ZmFsc2UsIlBhcmVudFN0eWxlIjpudWxsfSwiQXV0b1NpemUiOjAsIkZvcmVncm91bmQiOnsiJGlkIjoiMTQyNCIsIkNvbG9yIjp7IiRpZCI6IjE0Mj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yNzkifSwiUGFkZGluZyI6eyIkcmVmIjoiMjgwIn0sIkJhY2tncm91bmQiOnsiJHJlZiI6IjM0In0sIklzVmlzaWJsZSI6ZmFsc2UsIldpZHRoIjowLjAsIkhlaWdodCI6MC4wLCJCb3JkZXJTdHlsZSI6eyIkaWQiOiIxNDI2IiwiTGluZUNvbG9yIjpudWxsLCJMaW5lV2VpZ2h0IjowLjAsIkxpbmVUeXBlIjowLCJQYXJlbnRTdHlsZSI6bnVsbH0sIlBhcmVudFN0eWxlIjpudWxsfSwiRGF0ZUZvcm1hdCI6eyIkaWQiOiIxNDI3IiwiRm9ybWF0U3RyaW5nIjoieXl5eS9NTU0iLCJTZXBhcmF0b3IiOiIvIiwiVXNlSW50ZXJuYXRpb25hbERhdGVGb3JtYXQiOmZhbHNlLCJEYXRlSXNWaXNpYmxlIjp0cnVlLCJUaW1lSXNWaXNpYmxlIjpmYWxzZSwiSG91ckRpZ2l0cyI6MSwiQW1QbURlc2lnbmF0b3IiOjIsIlRyaW0wME1pbnV0ZXMiOmZhbHNlLCJMYXN0S25vd25WaXNpYmlsaXR5U3RhdGUiOnsiJGlkIjoiMTQyOCIsIkRhdGVQYXJ0SXNWaXNpYmxlIjp0cnVlLCJUaW1lUGFydElzVmlzaWJsZSI6ZmFsc2V9fSwiV2Vla051bWJlcmluZyI6eyIkaWQiOiIxNDI5IiwiRm9ybWF0IjowLCJJc1Zpc2libGUiOmZhbHNlLCJMYXN0S25vd25WaXNpYmlsaXR5U3RhdGUiOmZhbHNlfSwiSXNWaXNpYmxlIjp0cnVlLCJQYXJlbnRTdHlsZSI6bnVsbH0sIkluZGV4IjoxLCJQZXJjZW50YWdlQ29tcGxldGUiOm51bGwsIlBvc2l0aW9uIjp7IlJhdGlvIjowLjA4OTk3MTEyODIxNjQ5NjIyMSwiSXNDdXN0b20iOmZhbHNlfSwiRGF0ZUZvcm1hdCI6eyIkcmVmIjoiMTQyNyJ9LCJXZWVrTnVtYmVyaW5nIjp7IiRpZCI6IjE0MzAiLCJGb3JtYXQiOjAsIklzVmlzaWJsZSI6ZmFsc2UsIkxhc3RLbm93blZpc2liaWxpdHlTdGF0ZSI6ZmFsc2V9LCJSZWxhdGVkVGFza0lkIjoiMDAwMDAwMDAtMDAwMC0wMDAwLTAwMDAtMDAwMDAwMDAwMDAwIiwiSWQiOiI0YTA3NmViZC0yNWMxLTQ2OTgtOWViZi01OTAwYTViNDQ0N2UiLCJJbXBvcnRJZCI6bnVsbCwiVGl0bGUiOiJRMiBSZXZpZXciLCJOb3RlIjpudWxsLCJIeXBlcmxpbmsiOnsiJGlkIjoiMTQzMSIsIkFkZHJlc3MiOiIiLCJTdWJBZGRyZXNzIjoiIn0sIklzQ2hhbmdlZCI6ZmFsc2UsIklzTmV3IjpmYWxzZX0seyIkaWQiOiIxNDMyIiwiRGF0ZSI6IjIwMTktMDktMjdUMjM6NTk6MDBaIiwiU3R5bGUiOnsiJGlkIjoiMTQzMyIsIlNoYXBlIjo1LCJDb25uZWN0b3JNYXJnaW4iOnsiJHJlZiI6IjEyOTgifSwiQ29ubmVjdG9yU3R5bGUiOnsiJGlkIjoiMTQzNCIsIkxpbmVDb2xvciI6eyIkaWQiOiIxNDM1IiwiJHR5cGUiOiJOTFJFLkNvbW1vbi5Eb20uU29saWRDb2xvckJydXNoLCBOTFJFLkNvbW1vbiIsIkNvbG9yIjp7IiRpZCI6IjE0MzYiLCJBIjoxMjcsIlIiOjc5LCJHIjoxMjksIkIiOjE4OX19LCJMaW5lV2VpZ2h0IjoxLjAsIkxpbmVUeXBlIjowLCJQYXJlbnRTdHlsZSI6bnVsbH0sIklzQmVsb3dUaW1lYmFuZCI6ZmFsc2UsIlBvc2l0aW9uT25UYXNrIjowLCJIaWRlRGF0ZSI6ZmFsc2UsIlNoYXBlU2l6ZSI6MSwiU3BhY2luZyI6MS4wLCJQYWRkaW5nIjp7IiRyZWYiOiIxMzAyIn0sIlNoYXBlU3R5bGUiOnsiJGlkIjoiMTQzNyIsIk1hcmdpbiI6eyIkcmVmIjoiMjY1In0sIlBhZGRpbmciOnsiJHJlZiI6IjI2NiJ9LCJCYWNrZ3JvdW5kIjp7IiRpZCI6IjE0MzgiLCJDb2xvciI6eyIkaWQiOiIxNDM5IiwiQSI6MjU1LCJSIjoxNzgsIkciOjE0LCJCIjoxOH19LCJJc1Zpc2libGUiOnRydWUsIldpZHRoIjoxOC4wLCJIZWlnaHQiOjIwLjAsIkJvcmRlclN0eWxlIjp7IiRpZCI6IjE0NDAiLCJMaW5lQ29sb3IiOnsiJHJlZiI6IjEzMDcifSwiTGluZVdlaWdodCI6MC4wLCJMaW5lVHlwZSI6MCwiUGFyZW50U3R5bGUiOm51bGx9LCJQYXJlbnRTdHlsZSI6bnVsbH0sIlRpdGxlU3R5bGUiOnsiJGlkIjoiMTQ0MSIsIkZvbnRTZXR0aW5ncyI6eyIkaWQiOiIxNDQyIiwiRm9udFNpemUiOjExLCJGb250TmFtZSI6IkNhbGlicmkiLCJJc0JvbGQiOnRydWUsIklzSXRhbGljIjpmYWxzZSwiSXNVbmRlcmxpbmVkIjpmYWxzZSwiUGFyZW50U3R5bGUiOm51bGx9LCJBdXRvU2l6ZSI6MCwiRm9yZWdyb3VuZCI6eyIkaWQiOiIxNDQzIiwiQ29sb3IiOnsiJGlkIjoiMTQ0N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c0In0sIlBhZGRpbmciOnsiJHJlZiI6IjI3NSJ9LCJCYWNrZ3JvdW5kIjp7IiRyZWYiOiIyNSJ9LCJJc1Zpc2libGUiOnRydWUsIldpZHRoIjowLjAsIkhlaWdodCI6MC4wLCJCb3JkZXJTdHlsZSI6eyIkaWQiOiIxNDQ1IiwiTGluZUNvbG9yIjpudWxsLCJMaW5lV2VpZ2h0IjowLjAsIkxpbmVUeXBlIjowLCJQYXJlbnRTdHlsZSI6bnVsbH0sIlBhcmVudFN0eWxlIjpudWxsfSwiRGF0ZVN0eWxlIjp7IiRpZCI6IjE0NDYiLCJGb250U2V0dGluZ3MiOnsiJGlkIjoiMTQ0NyIsIkZvbnRTaXplIjoxMCwiRm9udE5hbWUiOiJDYWxpYnJpIiwiSXNCb2xkIjpmYWxzZSwiSXNJdGFsaWMiOmZhbHNlLCJJc1VuZGVybGluZWQiOmZhbHNlLCJQYXJlbnRTdHlsZSI6bnVsbH0sIkF1dG9TaXplIjowLCJGb3JlZ3JvdW5kIjp7IiRpZCI6IjE0NDgiLCJDb2xvciI6eyIkaWQiOiIxNDQ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jc5In0sIlBhZGRpbmciOnsiJHJlZiI6IjI4MCJ9LCJCYWNrZ3JvdW5kIjp7IiRyZWYiOiIzNCJ9LCJJc1Zpc2libGUiOmZhbHNlLCJXaWR0aCI6MC4wLCJIZWlnaHQiOjAuMCwiQm9yZGVyU3R5bGUiOnsiJGlkIjoiMTQ1MCIsIkxpbmVDb2xvciI6bnVsbCwiTGluZVdlaWdodCI6MC4wLCJMaW5lVHlwZSI6MCwiUGFyZW50U3R5bGUiOm51bGx9LCJQYXJlbnRTdHlsZSI6bnVsbH0sIkRhdGVGb3JtYXQiOnsiJGlkIjoiMTQ1MSIsIkZvcm1hdFN0cmluZyI6Inl5eXkvTU1NIiwiU2VwYXJhdG9yIjoiLyIsIlVzZUludGVybmF0aW9uYWxEYXRlRm9ybWF0IjpmYWxzZSwiRGF0ZUlzVmlzaWJsZSI6dHJ1ZSwiVGltZUlzVmlzaWJsZSI6ZmFsc2UsIkhvdXJEaWdpdHMiOjEsIkFtUG1EZXNpZ25hdG9yIjoyLCJUcmltMDBNaW51dGVzIjpmYWxzZSwiTGFzdEtub3duVmlzaWJpbGl0eVN0YXRlIjp7IiRpZCI6IjE0NTIiLCJEYXRlUGFydElzVmlzaWJsZSI6dHJ1ZSwiVGltZVBhcnRJc1Zpc2libGUiOmZhbHNlfX0sIldlZWtOdW1iZXJpbmciOnsiJGlkIjoiMTQ1MyIsIkZvcm1hdCI6MCwiSXNWaXNpYmxlIjpmYWxzZSwiTGFzdEtub3duVmlzaWJpbGl0eVN0YXRlIjpmYWxzZX0sIklzVmlzaWJsZSI6dHJ1ZSwiUGFyZW50U3R5bGUiOm51bGx9LCJJbmRleCI6MiwiUGVyY2VudGFnZUNvbXBsZXRlIjpudWxsLCJQb3NpdGlvbiI6eyJSYXRpbyI6MC4wLCJJc0N1c3RvbSI6ZmFsc2V9LCJEYXRlRm9ybWF0Ijp7IiRyZWYiOiIxNDUxIn0sIldlZWtOdW1iZXJpbmciOnsiJGlkIjoiMTQ1NCIsIkZvcm1hdCI6MCwiSXNWaXNpYmxlIjpmYWxzZSwiTGFzdEtub3duVmlzaWJpbGl0eVN0YXRlIjpmYWxzZX0sIlJlbGF0ZWRUYXNrSWQiOiIwMDAwMDAwMC0wMDAwLTAwMDAtMDAwMC0wMDAwMDAwMDAwMDAiLCJJZCI6ImRiNDM5M2ZhLWZiMjAtNDI5ZC1hNzY2LTdhZDM5MjcxYWY1MCIsIkltcG9ydElkIjpudWxsLCJUaXRsZSI6IlEzIFJldmlldyIsIk5vdGUiOm51bGwsIkh5cGVybGluayI6eyIkaWQiOiIxNDU1IiwiQWRkcmVzcyI6IiIsIlN1YkFkZHJlc3MiOiIifSwiSXNDaGFuZ2VkIjpmYWxzZSwiSXNOZXciOmZhbHNlfSx7IiRpZCI6IjE0NTYiLCJEYXRlIjoiMjAxOS0xMi0yMFQyMzo1OTowMFoiLCJTdHlsZSI6eyIkaWQiOiIxNDU3IiwiU2hhcGUiOjUsIkNvbm5lY3Rvck1hcmdpbiI6eyIkcmVmIjoiMTI5OCJ9LCJDb25uZWN0b3JTdHlsZSI6eyIkaWQiOiIxNDU4IiwiTGluZUNvbG9yIjp7IiRpZCI6IjE0NTkiLCIkdHlwZSI6Ik5MUkUuQ29tbW9uLkRvbS5Tb2xpZENvbG9yQnJ1c2gsIE5MUkUuQ29tbW9uIiwiQ29sb3IiOnsiJGlkIjoiMTQ2MCIsIkEiOjEyNywiUiI6NzksIkciOjEyOSwiQiI6MTg5fX0sIkxpbmVXZWlnaHQiOjEuMCwiTGluZVR5cGUiOjAsIlBhcmVudFN0eWxlIjpudWxsfSwiSXNCZWxvd1RpbWViYW5kIjpmYWxzZSwiUG9zaXRpb25PblRhc2siOjAsIkhpZGVEYXRlIjpmYWxzZSwiU2hhcGVTaXplIjoxLCJTcGFjaW5nIjoxLjAsIlBhZGRpbmciOnsiJHJlZiI6IjEzMDIifSwiU2hhcGVTdHlsZSI6eyIkaWQiOiIxNDYxIiwiTWFyZ2luIjp7IiRyZWYiOiIyNjUifSwiUGFkZGluZyI6eyIkcmVmIjoiMjY2In0sIkJhY2tncm91bmQiOnsiJGlkIjoiMTQ2MiIsIkNvbG9yIjp7IiRpZCI6IjE0NjMiLCJBIjoyNTUsIlIiOjE3OCwiRyI6MTQsIkIiOjE4fX0sIklzVmlzaWJsZSI6dHJ1ZSwiV2lkdGgiOjE4LjAsIkhlaWdodCI6MjAuMCwiQm9yZGVyU3R5bGUiOnsiJGlkIjoiMTQ2NCIsIkxpbmVDb2xvciI6eyIkcmVmIjoiMTMwNyJ9LCJMaW5lV2VpZ2h0IjowLjAsIkxpbmVUeXBlIjowLCJQYXJlbnRTdHlsZSI6bnVsbH0sIlBhcmVudFN0eWxlIjpudWxsfSwiVGl0bGVTdHlsZSI6eyIkaWQiOiIxNDY1IiwiRm9udFNldHRpbmdzIjp7IiRpZCI6IjE0NjYiLCJGb250U2l6ZSI6MTEsIkZvbnROYW1lIjoiQ2FsaWJyaSIsIklzQm9sZCI6dHJ1ZSwiSXNJdGFsaWMiOmZhbHNlLCJJc1VuZGVybGluZWQiOmZhbHNlLCJQYXJlbnRTdHlsZSI6bnVsbH0sIkF1dG9TaXplIjowLCJGb3JlZ3JvdW5kIjp7IiRpZCI6IjE0NjciLCJDb2xvciI6eyIkaWQiOiIxNDY4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zQifSwiUGFkZGluZyI6eyIkcmVmIjoiMjc1In0sIkJhY2tncm91bmQiOnsiJHJlZiI6IjI1In0sIklzVmlzaWJsZSI6dHJ1ZSwiV2lkdGgiOjAuMCwiSGVpZ2h0IjowLjAsIkJvcmRlclN0eWxlIjp7IiRpZCI6IjE0NjkiLCJMaW5lQ29sb3IiOm51bGwsIkxpbmVXZWlnaHQiOjAuMCwiTGluZVR5cGUiOjAsIlBhcmVudFN0eWxlIjpudWxsfSwiUGFyZW50U3R5bGUiOm51bGx9LCJEYXRlU3R5bGUiOnsiJGlkIjoiMTQ3MCIsIkZvbnRTZXR0aW5ncyI6eyIkaWQiOiIxNDcxIiwiRm9udFNpemUiOjEwLCJGb250TmFtZSI6IkNhbGlicmkiLCJJc0JvbGQiOmZhbHNlLCJJc0l0YWxpYyI6ZmFsc2UsIklzVW5kZXJsaW5lZCI6ZmFsc2UsIlBhcmVudFN0eWxlIjpudWxsfSwiQXV0b1NpemUiOjAsIkZvcmVncm91bmQiOnsiJGlkIjoiMTQ3MiIsIkNvbG9yIjp7IiRpZCI6IjE0Nz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yNzkifSwiUGFkZGluZyI6eyIkcmVmIjoiMjgwIn0sIkJhY2tncm91bmQiOnsiJHJlZiI6IjM0In0sIklzVmlzaWJsZSI6ZmFsc2UsIldpZHRoIjowLjAsIkhlaWdodCI6MC4wLCJCb3JkZXJTdHlsZSI6eyIkaWQiOiIxNDc0IiwiTGluZUNvbG9yIjpudWxsLCJMaW5lV2VpZ2h0IjowLjAsIkxpbmVUeXBlIjowLCJQYXJlbnRTdHlsZSI6bnVsbH0sIlBhcmVudFN0eWxlIjpudWxsfSwiRGF0ZUZvcm1hdCI6eyIkaWQiOiIxNDc1IiwiRm9ybWF0U3RyaW5nIjoieXl5eS9NTU0iLCJTZXBhcmF0b3IiOiIvIiwiVXNlSW50ZXJuYXRpb25hbERhdGVGb3JtYXQiOmZhbHNlLCJEYXRlSXNWaXNpYmxlIjp0cnVlLCJUaW1lSXNWaXNpYmxlIjpmYWxzZSwiSG91ckRpZ2l0cyI6MSwiQW1QbURlc2lnbmF0b3IiOjIsIlRyaW0wME1pbnV0ZXMiOmZhbHNlLCJMYXN0S25vd25WaXNpYmlsaXR5U3RhdGUiOnsiJGlkIjoiMTQ3NiIsIkRhdGVQYXJ0SXNWaXNpYmxlIjp0cnVlLCJUaW1lUGFydElzVmlzaWJsZSI6ZmFsc2V9fSwiV2Vla051bWJlcmluZyI6eyIkaWQiOiIxNDc3IiwiRm9ybWF0IjowLCJJc1Zpc2libGUiOmZhbHNlLCJMYXN0S25vd25WaXNpYmlsaXR5U3RhdGUiOmZhbHNlfSwiSXNWaXNpYmxlIjp0cnVlLCJQYXJlbnRTdHlsZSI6bnVsbH0sIkluZGV4IjozLCJQZXJjZW50YWdlQ29tcGxldGUiOm51bGwsIlBvc2l0aW9uIjp7IlJhdGlvIjowLjAsIklzQ3VzdG9tIjpmYWxzZX0sIkRhdGVGb3JtYXQiOnsiJHJlZiI6IjE0NzUifSwiV2Vla051bWJlcmluZyI6eyIkaWQiOiIxNDc4IiwiRm9ybWF0IjowLCJJc1Zpc2libGUiOmZhbHNlLCJMYXN0S25vd25WaXNpYmlsaXR5U3RhdGUiOmZhbHNlfSwiUmVsYXRlZFRhc2tJZCI6IjAwMDAwMDAwLTAwMDAtMDAwMC0wMDAwLTAwMDAwMDAwMDAwMCIsIklkIjoiZDEzZjE4NjUtNDcxOC00YmJiLTg0ZTMtMTI5ZWVlOWM0Mjc5IiwiSW1wb3J0SWQiOm51bGwsIlRpdGxlIjoiUTQgUmV2aWV3IiwiTm90ZSI6bnVsbCwiSHlwZXJsaW5rIjp7IiRpZCI6IjE0NzkiLCJBZGRyZXNzIjoiIiwiU3ViQWRkcmVzcyI6IiJ9LCJJc0NoYW5nZWQiOmZhbHNlLCJJc05ldyI6ZmFsc2V9XSwiVGFza3MiOltdLCJTd2ltbGFuZXMiOltdLCJNc1Byb2plY3RJdGVtc1RyZWUiOm51bGwsIk1ldGFkYXRhIjp7IiRpZCI6IjE0ODAiLCJSZWNlbnRDb2xvcnNDb2xsZWN0aW9uIjoiW10iLCJNc3BMYXRlc3RJbXBvcnRJdGVtcyI6IntcIiRpZFwiOlwiMVwiLFwiUm9vdFwiOntcIkltcG9ydElkXCI6bnVsbCxcIklzSW1wb3J0ZWRcIjpmYWxzZSxcIkNoaWxkcmVuXCI6W119fSIsIk1zcFN5bmNCeVVpZCI6IkZhbHNlIiwiTXNwQ29sdW1uc01hcHBpbmciOiJbe1wiJGlkXCI6XCIxXCIsXCJTZWxlY3RlZE1hcHBpbmdcIjoxLFwiQ29sdW1uSGVhZGVyXCI6XCJTd2ltbGFuZVwifSx7XCIkaWRcIjpcIjJcIixcIlNlbGVjdGVkTWFwcGluZ1wiOjIsXCJDb2x1bW5IZWFkZXJcIjpcIk5hbWVcIn0se1wiJGlkXCI6XCIzXCIsXCJTZWxlY3RlZE1hcHBpbmdcIjozLFwiQ29sdW1uSGVhZGVyXCI6XCJTdGFydFwifSx7XCIkaWRcIjpcIjRcIixcIlNlbGVjdGVkTWFwcGluZ1wiOjQsXCJDb2x1bW5IZWFkZXJcIjpcIkZpbmlzaFwifSx7XCIkaWRcIjpcIjVcIixcIlNlbGVjdGVkTWFwcGluZ1wiOjUsXCJDb2x1bW5IZWFkZXJcIjpcIlBlcmNlbnRDb21wbGV0ZVwifV0ifSwiU2V0dGluZ3MiOnsiJGlkIjoiMTQ4MSIsIkltcGFPcHRpb25zIjp7IiRpZCI6IjE0ODI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xNDgzIiwiVXNlVGltZSI6ZmFsc2UsIldvcmtEYXlTdGFydCI6IjAwOjAwOjAwIiwiV29ya0RheUVuZCI6IjIzOjU5OjAwIn0sIkxhc3RVc2VkVGVtcGxhdGVJZCI6IjgyYTc3NjA2LWI2NGEtNDg1ZC1hZjQxLTFhZTM3OGM5YTVkNCIsIkZpcnN0V2Vla09mWWVhciI6MCwiUGxhY2VNaWxlc3RvbmVBdFRoZUJlZ2lubmluZ09mVGhlRGF5IjpmYWxzZ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1-28T00:00:00.0000000Z"/>
  <p:tag name="OTLENDDATE" val="2019-03-31T18:57:00.0000000"/>
  <p:tag name="OTLPERCENTAGE" val="1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1-02T00:00:00.0000000Z"/>
  <p:tag name="OTLENDDATE" val="2019-03-31T19:44:00.0000000"/>
  <p:tag name="OTLPERCENTAGE" val="1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2-23T14:36:00.0000000"/>
  <p:tag name="OTLENDDATE" val="2019-04-07T00:24:00.0000000"/>
  <p:tag name="OTLPERCENTAGE" val="1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02T00:00:00.0000000Z"/>
  <p:tag name="OTLENDDATE" val="2019-06-02T13:00:00.0000000"/>
  <p:tag name="OTLPERCENTAGE" val="75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02T00:00:00.0000000Z"/>
  <p:tag name="OTLENDDATE" val="2019-04-28T07:18:00.0000000Z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2-02T21:03:00.0000000"/>
  <p:tag name="OTLENDDATE" val="2019-04-07T20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6-05T23:51:00.0000000"/>
  <p:tag name="OTLENDDATE" val="2019-08-05T12:55:00.0000000Z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02T00:00:00.0000000Z"/>
  <p:tag name="OTLENDDATE" val="2019-06-10T23:59:00.0000000Z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7-07T00:00:00.0000000Z"/>
  <p:tag name="OTLENDDATE" val="2019-09-14T23:59:00.0000000Z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2-17T09:13:00.0000000"/>
  <p:tag name="OTLENDDATE" val="2019-03-31T20:01:00.0000000"/>
  <p:tag name="OTLPERCENTAGE" val="75"/>
  <p:tag name="OTLDURATIONFORMAT" val="wk"/>
  <p:tag name="OTLSPACING" val="3"/>
  <p:tag name="OTLSHAPETHICKNESSTYPE" val="Custom"/>
  <p:tag name="OTLWEEKNUMBERINGFORMAT" val="WNFormat1"/>
  <p:tag name="OTLWEEKNUMBERINGISVISIBL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9-01T14:52:00.0000000"/>
  <p:tag name="OTLENDDATE" val="2019-10-21T01:51:00.0000000"/>
  <p:tag name="OTLDURATIONFORMAT" val="wk"/>
  <p:tag name="OTLSPACING" val="3"/>
  <p:tag name="OTLSHAPETHICKNESSTYPE" val="Custom"/>
  <p:tag name="OTLWEEKNUMBERINGFORMAT" val="WNFormat1"/>
  <p:tag name="OTLWEEKNUMBERINGISVISIBL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4-01T02:34:00.0000000"/>
  <p:tag name="OTLENDDATE" val="2019-09-01T22:08:00.0000000"/>
  <p:tag name="OTLDURATIONFORMAT" val="wk"/>
  <p:tag name="OTLSPACING" val="3"/>
  <p:tag name="OTLSHAPETHICKNESSTYPE" val="Custom"/>
  <p:tag name="OTLWEEKNUMBERINGFORMAT" val="WNFormat1"/>
  <p:tag name="OTLWEEKNUMBERINGISVISIBLE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10-21T01:55:00.0000000"/>
  <p:tag name="OTLENDDATE" val="2019-12-25T03:44:00.0000000"/>
  <p:tag name="OTLDURATIONFORMAT" val="day"/>
  <p:tag name="OTLSPACING" val="3"/>
  <p:tag name="OTLSHAPETHICKNESSTYPE" val="Custom"/>
  <p:tag name="OTLWEEKNUMBERINGFORMAT" val="WNFormat1"/>
  <p:tag name="OTLWEEKNUMBERINGISVISIBLE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6-04T00:00:00.0000000Z"/>
  <p:tag name="OTLENDDATE" val="2019-07-11T23:58:00.0000000Z"/>
  <p:tag name="OTLPERCENTAGE" val="75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8-03T00:00:00.0000000Z"/>
  <p:tag name="OTLENDDATE" val="2019-10-28T05:38:00.0000000Z"/>
  <p:tag name="OTLPERCENTAGE" val="75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07-13T22:25:00.0000000"/>
  <p:tag name="OTLENDDATE" val="2019-09-30T07:36:00.0000000Z"/>
  <p:tag name="OTLPERCENTAGE" val="75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Quality Metrics"/>
  <p:tag name="OTLDATE" val="2019-05-19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ales Dashboard"/>
  <p:tag name="OTLDATE" val="2019-12-20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ervice Metrics"/>
  <p:tag name="OTLDATE" val="2019-04-01T00:00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al-time Reporting"/>
  <p:tag name="OTLDATE" val="2019-12-21T00:00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Conversion Metrics"/>
  <p:tag name="OTLDATE" val="2019-10-18T21:58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ervice Dashboard"/>
  <p:tag name="OTLDATE" val="2019-08-10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al-time Analytics"/>
  <p:tag name="OTLDATE" val="2019-10-19T00:00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HAPEPADDINGTOP" val="7"/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0-03-22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SCALEFORMAT" val="MMM"/>
  <p:tag name="OTLTIMEBANDSCALETYPE" val="Quarters"/>
  <p:tag name="OTLTIMEBANDSHAPETYPE" val="RectangleTimeband"/>
  <p:tag name="OTLTIMEBANDSHAPEHEIGHT" val="3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/MMM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Q1 Review"/>
  <p:tag name="OTLDATE" val="2019-03-31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/MMM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Q2 Review"/>
  <p:tag name="OTLDATE" val="2019-07-05T00:00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/MMM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Q3 Review"/>
  <p:tag name="OTLDATE" val="2019-09-27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/MMM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Q4 Review"/>
  <p:tag name="OTLDATE" val="2019-12-20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Kickoff Meeting"/>
  <p:tag name="OTLDATE" val="2019-01-16T23:59:00.0000000Z"/>
  <p:tag name="OTLPOSITIONONTASK" val="Center"/>
  <p:tag name="OTLRELATEDTASKID" val="1f3ecdb5-2321-4d1c-858a-b8fb12392a13"/>
  <p:tag name="OTLWEEKNUMBERINGFORMAT" val="WNFormat1"/>
  <p:tag name="OTLWEEKNUMBERINGISVISIBLE" val="Fals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KPIs Defined"/>
  <p:tag name="OTLDATE" val="2019-03-31T23:59:00.0000000"/>
  <p:tag name="OTLPOSITIONONTASK" val="Center"/>
  <p:tag name="OTLRELATEDTASKID" val="840d1906-cb10-4b01-bde1-5bb78e8e323b"/>
  <p:tag name="OTLWEEKNUMBERINGFORMAT" val="WNFormat1"/>
  <p:tag name="OTLWEEKNUMBERINGISVISIBLE" val="Fals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Competitor Review"/>
  <p:tag name="OTLDATE" val="2019-03-31T23:59:00.0000000Z"/>
  <p:tag name="OTLPOSITIONONTASK" val="Center"/>
  <p:tag name="OTLRELATEDTASKID" val="44de9765-e720-4557-b882-97f4709b8c30"/>
  <p:tag name="OTLWEEKNUMBERINGFORMAT" val="WNFormat1"/>
  <p:tag name="OTLWEEKNUMBERINGISVISIBLE" val="Fals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rice List (Hypothesis)"/>
  <p:tag name="OTLDATE" val="2019-06-07T23:59:00.0000000Z"/>
  <p:tag name="OTLPOSITIONONTASK" val="Center"/>
  <p:tag name="OTLRELATEDTASKID" val="c7770eb3-e434-4450-83eb-f0cda53241c7"/>
  <p:tag name="OTLWEEKNUMBERINGFORMAT" val="WNFormat1"/>
  <p:tag name="OTLWEEKNUMBERINGISVISIBLE" val="Fals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Final Price List"/>
  <p:tag name="OTLDATE" val="2019-07-28T23:59:00.0000000Z"/>
  <p:tag name="OTLPOSITIONONTASK" val="Center"/>
  <p:tag name="OTLRELATEDTASKID" val="40c7696c-8b3a-4b1d-b83d-76730e5d92c2"/>
  <p:tag name="OTLWEEKNUMBERINGFORMAT" val="WNFormat1"/>
  <p:tag name="OTLWEEKNUMBERINGISVISIBLE" val="Fals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lpha"/>
  <p:tag name="OTLDATE" val="2019-05-20T00:00:00.0000000Z"/>
  <p:tag name="OTLPOSITIONONTASK" val="Center"/>
  <p:tag name="OTLRELATEDTASKID" val="fa8886b7-69a5-4c02-817a-aba54576e921"/>
  <p:tag name="OTLWEEKNUMBERINGFORMAT" val="WNFormat1"/>
  <p:tag name="OTLWEEKNUMBERINGISVISIBLE" val="Fals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rivate Beta"/>
  <p:tag name="OTLDATE" val="2019-06-30T23:59:00.0000000Z"/>
  <p:tag name="OTLPOSITIONONTASK" val="Center"/>
  <p:tag name="OTLRELATEDTASKID" val="fa8886b7-69a5-4c02-817a-aba54576e921"/>
  <p:tag name="OTLWEEKNUMBERINGFORMAT" val="WNFormat1"/>
  <p:tag name="OTLWEEKNUMBERINGISVISIBLE" val="Fals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ublic Beta"/>
  <p:tag name="OTLDATE" val="2019-08-10T23:59:00.0000000Z"/>
  <p:tag name="OTLPOSITIONONTASK" val="Center"/>
  <p:tag name="OTLRELATEDTASKID" val="fa8886b7-69a5-4c02-817a-aba54576e921"/>
  <p:tag name="OTLWEEKNUMBERINGFORMAT" val="WNFormat1"/>
  <p:tag name="OTLWEEKNUMBERINGISVISIBLE" val="Fals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aging"/>
  <p:tag name="OTLDATE" val="2019-11-15T23:59:00.0000000Z"/>
  <p:tag name="OTLPOSITIONONTASK" val="Center"/>
  <p:tag name="OTLRELATEDTASKID" val="db841b2d-c0b5-434e-8300-8cd4d4e540bc"/>
  <p:tag name="OTLWEEKNUMBERINGFORMAT" val="WNFormat1"/>
  <p:tag name="OTLWEEKNUMBERINGISVISIBL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Go Live!"/>
  <p:tag name="OTLDATE" val="2019-12-20T23:59:00.0000000Z"/>
  <p:tag name="OTLPOSITIONONTASK" val="Center"/>
  <p:tag name="OTLRELATEDTASKID" val="db841b2d-c0b5-434e-8300-8cd4d4e540bc"/>
  <p:tag name="OTLWEEKNUMBERINGFORMAT" val="WNFormat1"/>
  <p:tag name="OTLWEEKNUMBERINGISVISIBLE" val="Fals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Microsoft Office PowerPoint</Application>
  <PresentationFormat>Widescreen</PresentationFormat>
  <Paragraphs>65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2020-11-11T20:07:53Z</dcterms:created>
  <dcterms:modified xsi:type="dcterms:W3CDTF">2022-06-28T13:41:31Z</dcterms:modified>
</cp:coreProperties>
</file>