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685" y="-9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1813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18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3098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033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662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893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068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990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63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45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889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7E52B-2C94-4FBE-8CB4-2AE50A640F5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B503D-AF09-4E5B-A872-017A0362AF7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75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gray">
          <a:xfrm>
            <a:off x="117476" y="13064"/>
            <a:ext cx="662463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6038" tIns="46038" rIns="46038" bIns="46038" anchor="ctr">
            <a:spAutoFit/>
          </a:bodyPr>
          <a:lstStyle/>
          <a:p>
            <a:pPr algn="ctr" defTabSz="893763">
              <a:lnSpc>
                <a:spcPct val="90000"/>
              </a:lnSpc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Edmonton 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Seahawks </a:t>
            </a:r>
            <a:r>
              <a:rPr lang="en-US" sz="2000" dirty="0">
                <a:solidFill>
                  <a:srgbClr val="006600"/>
                </a:solidFill>
                <a:latin typeface="+mn-lt"/>
              </a:rPr>
              <a:t>Football Team</a:t>
            </a:r>
          </a:p>
          <a:p>
            <a:pPr algn="ctr" defTabSz="893763">
              <a:lnSpc>
                <a:spcPct val="90000"/>
              </a:lnSpc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Practice Plan Template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5888" y="657225"/>
            <a:ext cx="662622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621" y="154598"/>
            <a:ext cx="463571" cy="36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064987"/>
              </p:ext>
            </p:extLst>
          </p:nvPr>
        </p:nvGraphicFramePr>
        <p:xfrm>
          <a:off x="278781" y="708248"/>
          <a:ext cx="6273322" cy="814103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886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829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Session &amp;</a:t>
                      </a:r>
                      <a:r>
                        <a:rPr lang="en-CA" sz="1400" baseline="0" dirty="0"/>
                        <a:t> </a:t>
                      </a:r>
                      <a:r>
                        <a:rPr lang="en-CA" sz="1400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O-Line</a:t>
                      </a:r>
                      <a:r>
                        <a:rPr lang="en-CA" sz="1400" baseline="0" dirty="0"/>
                        <a:t> &amp; D-Line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QBs, RBs &amp; 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LBs &amp; DBs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/>
                        <a:t>Warm-Up</a:t>
                      </a:r>
                    </a:p>
                    <a:p>
                      <a:pPr algn="ctr"/>
                      <a:r>
                        <a:rPr lang="en-CA" sz="1200" b="1" dirty="0"/>
                        <a:t>6:00 –</a:t>
                      </a:r>
                      <a:r>
                        <a:rPr lang="en-CA" sz="1200" b="1" baseline="0" dirty="0"/>
                        <a:t> 6:15</a:t>
                      </a:r>
                      <a:r>
                        <a:rPr lang="en-CA" sz="1200" b="1" dirty="0"/>
                        <a:t>PM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Run Lap &amp; Stretching</a:t>
                      </a:r>
                    </a:p>
                    <a:p>
                      <a:pPr algn="ctr"/>
                      <a:r>
                        <a:rPr lang="en-CA" sz="1200" b="1" baseline="0" dirty="0">
                          <a:solidFill>
                            <a:srgbClr val="0000FF"/>
                          </a:solidFill>
                        </a:rPr>
                        <a:t>**Have returning players lead the stretches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/>
                        <a:t>Meeting</a:t>
                      </a:r>
                    </a:p>
                    <a:p>
                      <a:pPr algn="ctr"/>
                      <a:r>
                        <a:rPr lang="en-CA" sz="1200" b="1" dirty="0"/>
                        <a:t>6:15</a:t>
                      </a:r>
                      <a:r>
                        <a:rPr lang="en-CA" sz="1200" b="1" baseline="0" dirty="0"/>
                        <a:t> – 6:20</a:t>
                      </a:r>
                      <a:r>
                        <a:rPr lang="en-CA" sz="1200" b="1" dirty="0"/>
                        <a:t>PM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b="1" dirty="0"/>
                        <a:t>Attendance / Meeting</a:t>
                      </a:r>
                      <a:endParaRPr lang="en-CA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r>
                        <a:rPr lang="en-CA" sz="1200" b="1" baseline="0" dirty="0"/>
                        <a:t>Footwork</a:t>
                      </a:r>
                    </a:p>
                    <a:p>
                      <a:pPr algn="ctr"/>
                      <a:r>
                        <a:rPr lang="en-CA" sz="1200" b="1" baseline="0" dirty="0"/>
                        <a:t>6:20 – </a:t>
                      </a:r>
                      <a:r>
                        <a:rPr lang="en-CA" sz="1200" b="1" baseline="0" dirty="0" smtClean="0"/>
                        <a:t>6:45PM</a:t>
                      </a:r>
                      <a:endParaRPr lang="en-CA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b="1" baseline="0" dirty="0"/>
                        <a:t>Footwork / Conditioning – </a:t>
                      </a:r>
                      <a:r>
                        <a:rPr lang="en-CA" sz="1200" b="1" baseline="0" dirty="0">
                          <a:solidFill>
                            <a:srgbClr val="0000FF"/>
                          </a:solidFill>
                        </a:rPr>
                        <a:t>Every Practice All Season</a:t>
                      </a:r>
                    </a:p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56676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/>
                        <a:t>6:20 – 6:30</a:t>
                      </a:r>
                    </a:p>
                    <a:p>
                      <a:pPr algn="ctr"/>
                      <a:r>
                        <a:rPr lang="en-CA" sz="1200" b="1" dirty="0" smtClean="0"/>
                        <a:t>ABC’s </a:t>
                      </a:r>
                    </a:p>
                    <a:p>
                      <a:pPr algn="ctr"/>
                      <a:r>
                        <a:rPr lang="en-CA" sz="1200" b="1" dirty="0" smtClean="0"/>
                        <a:t>10 yards</a:t>
                      </a:r>
                      <a:endParaRPr lang="en-CA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High Knees – Jog back</a:t>
                      </a: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Lunges/Twist – Jog back</a:t>
                      </a: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Side shuffle Right – Jog back</a:t>
                      </a: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Side Shuffle left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 – Jog back</a:t>
                      </a:r>
                      <a:endParaRPr lang="en-CA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Karaoke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 – Jog back</a:t>
                      </a:r>
                      <a:endParaRPr lang="en-CA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Leg kick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 – Jog back</a:t>
                      </a:r>
                      <a:endParaRPr lang="en-CA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Hamstrings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 Touch the grass – Jog back</a:t>
                      </a:r>
                      <a:endParaRPr lang="en-CA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Sprint – Jog back </a:t>
                      </a:r>
                    </a:p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Water break</a:t>
                      </a:r>
                      <a:endParaRPr lang="en-CA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84596">
                <a:tc>
                  <a:txBody>
                    <a:bodyPr/>
                    <a:lstStyle/>
                    <a:p>
                      <a:pPr algn="ctr"/>
                      <a:r>
                        <a:rPr lang="en-CA" sz="1200" b="1" dirty="0" smtClean="0"/>
                        <a:t>6:30 – 6:40</a:t>
                      </a:r>
                      <a:endParaRPr lang="en-CA" sz="1200" b="1" dirty="0"/>
                    </a:p>
                    <a:p>
                      <a:pPr algn="ctr"/>
                      <a:r>
                        <a:rPr lang="en-CA" sz="1200" b="1" dirty="0"/>
                        <a:t>Bags / Hurdles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CA" sz="1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CA" sz="1000" b="1" baseline="0" dirty="0">
                          <a:solidFill>
                            <a:srgbClr val="FF0000"/>
                          </a:solidFill>
                        </a:rPr>
                        <a:t>in 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Each</a:t>
                      </a:r>
                    </a:p>
                    <a:p>
                      <a:pPr algn="l"/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Side Shuffle</a:t>
                      </a:r>
                    </a:p>
                    <a:p>
                      <a:pPr algn="l"/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Hop</a:t>
                      </a:r>
                    </a:p>
                    <a:p>
                      <a:pPr algn="l"/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Back Pedal</a:t>
                      </a:r>
                    </a:p>
                    <a:p>
                      <a:pPr algn="l"/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Sprint - 1 </a:t>
                      </a:r>
                      <a:r>
                        <a:rPr lang="en-CA" sz="1000" b="1" baseline="0" dirty="0">
                          <a:solidFill>
                            <a:srgbClr val="FF0000"/>
                          </a:solidFill>
                        </a:rPr>
                        <a:t>in </a:t>
                      </a:r>
                      <a:r>
                        <a:rPr lang="en-CA" sz="1000" b="1" baseline="0" dirty="0" smtClean="0">
                          <a:solidFill>
                            <a:srgbClr val="FF0000"/>
                          </a:solidFill>
                        </a:rPr>
                        <a:t>Each(progress to staggered)</a:t>
                      </a:r>
                      <a:endParaRPr lang="en-CA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Skill Development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6:40 </a:t>
                      </a:r>
                      <a:r>
                        <a:rPr lang="en-CA" sz="1200" baseline="0" dirty="0"/>
                        <a:t>– </a:t>
                      </a:r>
                      <a:r>
                        <a:rPr lang="en-CA" sz="1200" baseline="0" dirty="0" smtClean="0"/>
                        <a:t>7:05PM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Stations (10 minutes – Switch)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10030">
                <a:tc>
                  <a:txBody>
                    <a:bodyPr/>
                    <a:lstStyle/>
                    <a:p>
                      <a:pPr algn="ctr"/>
                      <a:endParaRPr lang="en-CA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 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16566">
                <a:tc>
                  <a:txBody>
                    <a:bodyPr/>
                    <a:lstStyle/>
                    <a:p>
                      <a:pPr algn="ctr"/>
                      <a:endParaRPr lang="en-CA" sz="12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 smtClean="0"/>
                        <a:t> 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938B-8E86-449D-A754-684C16E1F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34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gray">
          <a:xfrm>
            <a:off x="117476" y="13064"/>
            <a:ext cx="6624638" cy="646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2"/>
                    </a:gs>
                    <a:gs pos="50000">
                      <a:schemeClr val="bg1"/>
                    </a:gs>
                    <a:gs pos="100000">
                      <a:schemeClr val="bg2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6038" tIns="46038" rIns="46038" bIns="46038" anchor="ctr">
            <a:spAutoFit/>
          </a:bodyPr>
          <a:lstStyle/>
          <a:p>
            <a:pPr algn="ctr" defTabSz="893763">
              <a:lnSpc>
                <a:spcPct val="90000"/>
              </a:lnSpc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Edmonton Seahawks </a:t>
            </a:r>
            <a:r>
              <a:rPr lang="en-US" sz="2000" dirty="0" smtClean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006600"/>
                </a:solidFill>
                <a:latin typeface="+mn-lt"/>
              </a:rPr>
              <a:t>Football Team</a:t>
            </a:r>
          </a:p>
          <a:p>
            <a:pPr algn="ctr" defTabSz="893763">
              <a:lnSpc>
                <a:spcPct val="90000"/>
              </a:lnSpc>
              <a:defRPr/>
            </a:pPr>
            <a:r>
              <a:rPr lang="en-US" sz="2000" dirty="0">
                <a:solidFill>
                  <a:srgbClr val="006600"/>
                </a:solidFill>
                <a:latin typeface="+mn-lt"/>
              </a:rPr>
              <a:t>Practice Plan Template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15888" y="657225"/>
            <a:ext cx="6626225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1621" y="154598"/>
            <a:ext cx="463571" cy="363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44410"/>
              </p:ext>
            </p:extLst>
          </p:nvPr>
        </p:nvGraphicFramePr>
        <p:xfrm>
          <a:off x="278781" y="708248"/>
          <a:ext cx="6273322" cy="70508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8866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23829"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Session &amp;</a:t>
                      </a:r>
                      <a:r>
                        <a:rPr lang="en-CA" sz="1400" baseline="0" dirty="0"/>
                        <a:t> </a:t>
                      </a:r>
                      <a:r>
                        <a:rPr lang="en-CA" sz="1400" dirty="0"/>
                        <a:t>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O-Line</a:t>
                      </a:r>
                      <a:r>
                        <a:rPr lang="en-CA" sz="1400" baseline="0" dirty="0"/>
                        <a:t> &amp; D-Line</a:t>
                      </a:r>
                      <a:endParaRPr lang="en-CA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QBs, RBs &amp; RECs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/>
                        <a:t>LBs &amp; DBs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Skill Development</a:t>
                      </a:r>
                    </a:p>
                    <a:p>
                      <a:pPr algn="ctr"/>
                      <a:r>
                        <a:rPr lang="en-CA" sz="1200" baseline="0" dirty="0"/>
                        <a:t>7:00 – </a:t>
                      </a:r>
                      <a:r>
                        <a:rPr lang="en-CA" sz="1200" baseline="0" dirty="0" smtClean="0"/>
                        <a:t>7:30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baseline="0" dirty="0"/>
                        <a:t>Stations (10 minutes – Switch)</a:t>
                      </a:r>
                    </a:p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56676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Station </a:t>
                      </a:r>
                      <a:r>
                        <a:rPr lang="en-CA" sz="1200" dirty="0" smtClean="0"/>
                        <a:t>1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484596">
                <a:tc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Station </a:t>
                      </a:r>
                      <a:r>
                        <a:rPr lang="en-CA" sz="1200" dirty="0" smtClean="0"/>
                        <a:t>2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889950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Station 3</a:t>
                      </a:r>
                      <a:endParaRPr lang="en-CA" sz="1200" baseline="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CA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410030">
                <a:tc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Conditioning</a:t>
                      </a:r>
                      <a:endParaRPr lang="en-CA" sz="1200" baseline="0" dirty="0"/>
                    </a:p>
                    <a:p>
                      <a:pPr algn="ctr"/>
                      <a:r>
                        <a:rPr lang="en-CA" sz="1200" baseline="0" dirty="0" smtClean="0"/>
                        <a:t>7:30 </a:t>
                      </a:r>
                      <a:r>
                        <a:rPr lang="en-CA" sz="1200" baseline="0" dirty="0"/>
                        <a:t>– </a:t>
                      </a:r>
                      <a:r>
                        <a:rPr lang="en-CA" sz="1200" baseline="0" dirty="0" smtClean="0"/>
                        <a:t>7:45</a:t>
                      </a:r>
                      <a:endParaRPr lang="en-CA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baseline="0" dirty="0" smtClean="0"/>
                        <a:t>Pursuit Drill</a:t>
                      </a:r>
                    </a:p>
                    <a:p>
                      <a:pPr algn="ctr"/>
                      <a:r>
                        <a:rPr lang="en-CA" sz="1200" baseline="0" dirty="0" smtClean="0"/>
                        <a:t>Blue Devil</a:t>
                      </a:r>
                    </a:p>
                    <a:p>
                      <a:pPr algn="ctr"/>
                      <a:endParaRPr lang="en-CA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6938B-8E86-449D-A754-684C16E1F489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326835"/>
              </p:ext>
            </p:extLst>
          </p:nvPr>
        </p:nvGraphicFramePr>
        <p:xfrm>
          <a:off x="278781" y="7871431"/>
          <a:ext cx="6273322" cy="97148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88669">
                  <a:extLst>
                    <a:ext uri="{9D8B030D-6E8A-4147-A177-3AD203B41FA5}">
                      <a16:colId xmlns="" xmlns:a16="http://schemas.microsoft.com/office/drawing/2014/main" val="1309424324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437814580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1051053988"/>
                    </a:ext>
                  </a:extLst>
                </a:gridCol>
                <a:gridCol w="1561551">
                  <a:extLst>
                    <a:ext uri="{9D8B030D-6E8A-4147-A177-3AD203B41FA5}">
                      <a16:colId xmlns="" xmlns:a16="http://schemas.microsoft.com/office/drawing/2014/main" val="173300628"/>
                    </a:ext>
                  </a:extLst>
                </a:gridCol>
              </a:tblGrid>
              <a:tr h="485743"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  <a:p>
                      <a:pPr algn="ctr"/>
                      <a:r>
                        <a:rPr lang="en-CA" sz="1200" dirty="0" smtClean="0"/>
                        <a:t>7:45 </a:t>
                      </a:r>
                      <a:r>
                        <a:rPr lang="en-CA" sz="1200" dirty="0"/>
                        <a:t>– 7:50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Cool down – Run slow Lap &amp; Stretching</a:t>
                      </a:r>
                    </a:p>
                    <a:p>
                      <a:pPr algn="ctr"/>
                      <a:r>
                        <a:rPr lang="en-CA" sz="1200" baseline="0" dirty="0">
                          <a:solidFill>
                            <a:srgbClr val="0000FF"/>
                          </a:solidFill>
                        </a:rPr>
                        <a:t>**Slow lap, Have linemen lead. No Passing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284726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  <a:p>
                      <a:pPr algn="ctr"/>
                      <a:r>
                        <a:rPr lang="en-CA" sz="1200" dirty="0"/>
                        <a:t>7:50 – 8:00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200" dirty="0"/>
                        <a:t>Meeting / Cheer</a:t>
                      </a:r>
                      <a:endParaRPr lang="en-CA" sz="12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63901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322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216</Words>
  <Application>Microsoft Office PowerPoint</Application>
  <PresentationFormat>Letter Paper (8.5x11 in)</PresentationFormat>
  <Paragraphs>65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</dc:creator>
  <cp:lastModifiedBy>Jason Wetsch</cp:lastModifiedBy>
  <cp:revision>10</cp:revision>
  <cp:lastPrinted>2017-06-07T19:06:53Z</cp:lastPrinted>
  <dcterms:created xsi:type="dcterms:W3CDTF">2015-06-25T04:20:08Z</dcterms:created>
  <dcterms:modified xsi:type="dcterms:W3CDTF">2018-04-26T17:33:15Z</dcterms:modified>
</cp:coreProperties>
</file>