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</p:sldIdLst>
  <p:sldSz cx="6858000" cy="9144000" type="letter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1" autoAdjust="0"/>
    <p:restoredTop sz="94660"/>
  </p:normalViewPr>
  <p:slideViewPr>
    <p:cSldViewPr snapToGrid="0">
      <p:cViewPr varScale="1">
        <p:scale>
          <a:sx n="40" d="100"/>
          <a:sy n="40" d="100"/>
        </p:scale>
        <p:origin x="-1685" y="-91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7E52B-2C94-4FBE-8CB4-2AE50A640F51}" type="datetimeFigureOut">
              <a:rPr lang="en-CA" smtClean="0"/>
              <a:t>26/04/2018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B503D-AF09-4E5B-A872-017A0362AF7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11813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7E52B-2C94-4FBE-8CB4-2AE50A640F51}" type="datetimeFigureOut">
              <a:rPr lang="en-CA" smtClean="0"/>
              <a:t>26/04/2018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B503D-AF09-4E5B-A872-017A0362AF7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19185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7E52B-2C94-4FBE-8CB4-2AE50A640F51}" type="datetimeFigureOut">
              <a:rPr lang="en-CA" smtClean="0"/>
              <a:t>26/04/2018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B503D-AF09-4E5B-A872-017A0362AF7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33098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7E52B-2C94-4FBE-8CB4-2AE50A640F51}" type="datetimeFigureOut">
              <a:rPr lang="en-CA" smtClean="0"/>
              <a:t>26/04/2018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B503D-AF09-4E5B-A872-017A0362AF7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20334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7E52B-2C94-4FBE-8CB4-2AE50A640F51}" type="datetimeFigureOut">
              <a:rPr lang="en-CA" smtClean="0"/>
              <a:t>26/04/2018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B503D-AF09-4E5B-A872-017A0362AF7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56625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7E52B-2C94-4FBE-8CB4-2AE50A640F51}" type="datetimeFigureOut">
              <a:rPr lang="en-CA" smtClean="0"/>
              <a:t>26/04/2018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B503D-AF09-4E5B-A872-017A0362AF7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88931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7E52B-2C94-4FBE-8CB4-2AE50A640F51}" type="datetimeFigureOut">
              <a:rPr lang="en-CA" smtClean="0"/>
              <a:t>26/04/2018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B503D-AF09-4E5B-A872-017A0362AF7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10680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7E52B-2C94-4FBE-8CB4-2AE50A640F51}" type="datetimeFigureOut">
              <a:rPr lang="en-CA" smtClean="0"/>
              <a:t>26/04/2018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B503D-AF09-4E5B-A872-017A0362AF7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9908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7E52B-2C94-4FBE-8CB4-2AE50A640F51}" type="datetimeFigureOut">
              <a:rPr lang="en-CA" smtClean="0"/>
              <a:t>26/04/2018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B503D-AF09-4E5B-A872-017A0362AF7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8631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7E52B-2C94-4FBE-8CB4-2AE50A640F51}" type="datetimeFigureOut">
              <a:rPr lang="en-CA" smtClean="0"/>
              <a:t>26/04/2018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B503D-AF09-4E5B-A872-017A0362AF7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00451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7E52B-2C94-4FBE-8CB4-2AE50A640F51}" type="datetimeFigureOut">
              <a:rPr lang="en-CA" smtClean="0"/>
              <a:t>26/04/2018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B503D-AF09-4E5B-A872-017A0362AF7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98891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7E52B-2C94-4FBE-8CB4-2AE50A640F51}" type="datetimeFigureOut">
              <a:rPr lang="en-CA" smtClean="0"/>
              <a:t>26/04/2018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B503D-AF09-4E5B-A872-017A0362AF7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11757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8"/>
          <p:cNvSpPr>
            <a:spLocks noChangeArrowheads="1"/>
          </p:cNvSpPr>
          <p:nvPr/>
        </p:nvSpPr>
        <p:spPr bwMode="gray">
          <a:xfrm>
            <a:off x="117476" y="13064"/>
            <a:ext cx="6624638" cy="646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2"/>
                    </a:gs>
                    <a:gs pos="50000">
                      <a:schemeClr val="bg1"/>
                    </a:gs>
                    <a:gs pos="100000">
                      <a:schemeClr val="bg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46038" tIns="46038" rIns="46038" bIns="46038" anchor="ctr">
            <a:spAutoFit/>
          </a:bodyPr>
          <a:lstStyle/>
          <a:p>
            <a:pPr algn="ctr" defTabSz="893763">
              <a:lnSpc>
                <a:spcPct val="90000"/>
              </a:lnSpc>
              <a:defRPr/>
            </a:pPr>
            <a:r>
              <a:rPr lang="en-US" sz="2000" dirty="0">
                <a:solidFill>
                  <a:srgbClr val="006600"/>
                </a:solidFill>
                <a:latin typeface="+mn-lt"/>
              </a:rPr>
              <a:t>Edmonton </a:t>
            </a:r>
            <a:r>
              <a:rPr lang="en-US" sz="2000" dirty="0" smtClean="0">
                <a:solidFill>
                  <a:srgbClr val="006600"/>
                </a:solidFill>
                <a:latin typeface="+mn-lt"/>
              </a:rPr>
              <a:t>Seahawks </a:t>
            </a:r>
            <a:r>
              <a:rPr lang="en-US" sz="2000" dirty="0">
                <a:solidFill>
                  <a:srgbClr val="006600"/>
                </a:solidFill>
                <a:latin typeface="+mn-lt"/>
              </a:rPr>
              <a:t>Football Team</a:t>
            </a:r>
          </a:p>
          <a:p>
            <a:pPr algn="ctr" defTabSz="893763">
              <a:lnSpc>
                <a:spcPct val="90000"/>
              </a:lnSpc>
              <a:defRPr/>
            </a:pPr>
            <a:r>
              <a:rPr lang="en-US" sz="2000" dirty="0">
                <a:solidFill>
                  <a:srgbClr val="006600"/>
                </a:solidFill>
                <a:latin typeface="+mn-lt"/>
              </a:rPr>
              <a:t>Practice Plan Template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115888" y="657225"/>
            <a:ext cx="6626225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1621" y="154598"/>
            <a:ext cx="463571" cy="363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064987"/>
              </p:ext>
            </p:extLst>
          </p:nvPr>
        </p:nvGraphicFramePr>
        <p:xfrm>
          <a:off x="278781" y="708248"/>
          <a:ext cx="6273322" cy="8141033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58866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6155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6155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6155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23829">
                <a:tc>
                  <a:txBody>
                    <a:bodyPr/>
                    <a:lstStyle/>
                    <a:p>
                      <a:pPr algn="ctr"/>
                      <a:r>
                        <a:rPr lang="en-CA" sz="1400" dirty="0"/>
                        <a:t>Session &amp;</a:t>
                      </a:r>
                      <a:r>
                        <a:rPr lang="en-CA" sz="1400" baseline="0" dirty="0"/>
                        <a:t> </a:t>
                      </a:r>
                      <a:r>
                        <a:rPr lang="en-CA" sz="1400" dirty="0"/>
                        <a:t>Time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/>
                        <a:t>O-Line</a:t>
                      </a:r>
                      <a:r>
                        <a:rPr lang="en-CA" sz="1400" baseline="0" dirty="0"/>
                        <a:t> &amp; D-Line</a:t>
                      </a:r>
                      <a:endParaRPr lang="en-CA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/>
                        <a:t>QBs, RBs &amp; RECs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/>
                        <a:t>LBs &amp; DBs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85743">
                <a:tc>
                  <a:txBody>
                    <a:bodyPr/>
                    <a:lstStyle/>
                    <a:p>
                      <a:pPr algn="ctr"/>
                      <a:r>
                        <a:rPr lang="en-CA" sz="1200" b="1" dirty="0"/>
                        <a:t>Warm-Up</a:t>
                      </a:r>
                    </a:p>
                    <a:p>
                      <a:pPr algn="ctr"/>
                      <a:r>
                        <a:rPr lang="en-CA" sz="1200" b="1" dirty="0"/>
                        <a:t>6:00 –</a:t>
                      </a:r>
                      <a:r>
                        <a:rPr lang="en-CA" sz="1200" b="1" baseline="0" dirty="0"/>
                        <a:t> 6:15</a:t>
                      </a:r>
                      <a:r>
                        <a:rPr lang="en-CA" sz="1200" b="1" dirty="0"/>
                        <a:t>PM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CA" sz="1200" dirty="0"/>
                        <a:t>Run Lap &amp; Stretching</a:t>
                      </a:r>
                    </a:p>
                    <a:p>
                      <a:pPr algn="ctr"/>
                      <a:r>
                        <a:rPr lang="en-CA" sz="1200" b="1" baseline="0" dirty="0">
                          <a:solidFill>
                            <a:srgbClr val="0000FF"/>
                          </a:solidFill>
                        </a:rPr>
                        <a:t>**Have returning players lead the stretches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85743">
                <a:tc>
                  <a:txBody>
                    <a:bodyPr/>
                    <a:lstStyle/>
                    <a:p>
                      <a:pPr algn="ctr"/>
                      <a:r>
                        <a:rPr lang="en-CA" sz="1200" b="1" dirty="0"/>
                        <a:t>Meeting</a:t>
                      </a:r>
                    </a:p>
                    <a:p>
                      <a:pPr algn="ctr"/>
                      <a:r>
                        <a:rPr lang="en-CA" sz="1200" b="1" dirty="0"/>
                        <a:t>6:15</a:t>
                      </a:r>
                      <a:r>
                        <a:rPr lang="en-CA" sz="1200" b="1" baseline="0" dirty="0"/>
                        <a:t> – 6:20</a:t>
                      </a:r>
                      <a:r>
                        <a:rPr lang="en-CA" sz="1200" b="1" dirty="0"/>
                        <a:t>PM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CA" sz="1200" b="1" dirty="0"/>
                        <a:t>Attendance / Meeting</a:t>
                      </a:r>
                      <a:endParaRPr lang="en-CA" sz="1200" b="1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CA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CA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85743">
                <a:tc>
                  <a:txBody>
                    <a:bodyPr/>
                    <a:lstStyle/>
                    <a:p>
                      <a:pPr algn="ctr"/>
                      <a:r>
                        <a:rPr lang="en-CA" sz="1200" b="1" baseline="0" dirty="0"/>
                        <a:t>Footwork</a:t>
                      </a:r>
                    </a:p>
                    <a:p>
                      <a:pPr algn="ctr"/>
                      <a:r>
                        <a:rPr lang="en-CA" sz="1200" b="1" baseline="0" dirty="0"/>
                        <a:t>6:20 – </a:t>
                      </a:r>
                      <a:r>
                        <a:rPr lang="en-CA" sz="1200" b="1" baseline="0" dirty="0" smtClean="0"/>
                        <a:t>6:45PM</a:t>
                      </a:r>
                      <a:endParaRPr lang="en-CA" sz="1200" b="1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CA" sz="1200" b="1" baseline="0" dirty="0"/>
                        <a:t>Footwork / Conditioning – </a:t>
                      </a:r>
                      <a:r>
                        <a:rPr lang="en-CA" sz="1200" b="1" baseline="0" dirty="0">
                          <a:solidFill>
                            <a:srgbClr val="0000FF"/>
                          </a:solidFill>
                        </a:rPr>
                        <a:t>Every Practice All Season</a:t>
                      </a:r>
                    </a:p>
                    <a:p>
                      <a:pPr algn="ctr"/>
                      <a:endParaRPr lang="en-CA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CA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CA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456676">
                <a:tc>
                  <a:txBody>
                    <a:bodyPr/>
                    <a:lstStyle/>
                    <a:p>
                      <a:pPr algn="ctr"/>
                      <a:r>
                        <a:rPr lang="en-CA" sz="1200" b="1" dirty="0" smtClean="0"/>
                        <a:t>6:20 – 6:30</a:t>
                      </a:r>
                    </a:p>
                    <a:p>
                      <a:pPr algn="ctr"/>
                      <a:r>
                        <a:rPr lang="en-CA" sz="1200" b="1" dirty="0" smtClean="0"/>
                        <a:t>ABC’s </a:t>
                      </a:r>
                    </a:p>
                    <a:p>
                      <a:pPr algn="ctr"/>
                      <a:r>
                        <a:rPr lang="en-CA" sz="1200" b="1" dirty="0" smtClean="0"/>
                        <a:t>10 yards</a:t>
                      </a:r>
                      <a:endParaRPr lang="en-CA" sz="1200" b="1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CA" sz="1000" b="1" dirty="0" smtClean="0">
                          <a:solidFill>
                            <a:srgbClr val="FF0000"/>
                          </a:solidFill>
                        </a:rPr>
                        <a:t>High Knees – Jog back</a:t>
                      </a:r>
                    </a:p>
                    <a:p>
                      <a:pPr algn="l"/>
                      <a:r>
                        <a:rPr lang="en-CA" sz="1000" b="1" dirty="0" smtClean="0">
                          <a:solidFill>
                            <a:srgbClr val="FF0000"/>
                          </a:solidFill>
                        </a:rPr>
                        <a:t>Lunges/Twist – Jog back</a:t>
                      </a:r>
                    </a:p>
                    <a:p>
                      <a:pPr algn="l"/>
                      <a:r>
                        <a:rPr lang="en-CA" sz="1000" b="1" dirty="0" smtClean="0">
                          <a:solidFill>
                            <a:srgbClr val="FF0000"/>
                          </a:solidFill>
                        </a:rPr>
                        <a:t>Side shuffle Right – Jog back</a:t>
                      </a:r>
                    </a:p>
                    <a:p>
                      <a:pPr algn="l"/>
                      <a:r>
                        <a:rPr lang="en-CA" sz="1000" b="1" dirty="0" smtClean="0">
                          <a:solidFill>
                            <a:srgbClr val="FF0000"/>
                          </a:solidFill>
                        </a:rPr>
                        <a:t>Side Shuffle left</a:t>
                      </a:r>
                      <a:r>
                        <a:rPr lang="en-CA" sz="1000" b="1" baseline="0" dirty="0" smtClean="0">
                          <a:solidFill>
                            <a:srgbClr val="FF0000"/>
                          </a:solidFill>
                        </a:rPr>
                        <a:t> – Jog back</a:t>
                      </a:r>
                      <a:endParaRPr lang="en-CA" sz="10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l"/>
                      <a:r>
                        <a:rPr lang="en-CA" sz="1000" b="1" dirty="0" smtClean="0">
                          <a:solidFill>
                            <a:srgbClr val="FF0000"/>
                          </a:solidFill>
                        </a:rPr>
                        <a:t>Karaoke</a:t>
                      </a:r>
                      <a:r>
                        <a:rPr lang="en-CA" sz="1000" b="1" baseline="0" dirty="0" smtClean="0">
                          <a:solidFill>
                            <a:srgbClr val="FF0000"/>
                          </a:solidFill>
                        </a:rPr>
                        <a:t> – Jog back</a:t>
                      </a:r>
                      <a:endParaRPr lang="en-CA" sz="10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l"/>
                      <a:r>
                        <a:rPr lang="en-CA" sz="1000" b="1" dirty="0" smtClean="0">
                          <a:solidFill>
                            <a:srgbClr val="FF0000"/>
                          </a:solidFill>
                        </a:rPr>
                        <a:t>Leg kick</a:t>
                      </a:r>
                      <a:r>
                        <a:rPr lang="en-CA" sz="1000" b="1" baseline="0" dirty="0" smtClean="0">
                          <a:solidFill>
                            <a:srgbClr val="FF0000"/>
                          </a:solidFill>
                        </a:rPr>
                        <a:t> – Jog back</a:t>
                      </a:r>
                      <a:endParaRPr lang="en-CA" sz="10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l"/>
                      <a:r>
                        <a:rPr lang="en-CA" sz="1000" b="1" dirty="0" smtClean="0">
                          <a:solidFill>
                            <a:srgbClr val="FF0000"/>
                          </a:solidFill>
                        </a:rPr>
                        <a:t>Hamstrings</a:t>
                      </a:r>
                      <a:r>
                        <a:rPr lang="en-CA" sz="1000" b="1" baseline="0" dirty="0" smtClean="0">
                          <a:solidFill>
                            <a:srgbClr val="FF0000"/>
                          </a:solidFill>
                        </a:rPr>
                        <a:t> Touch the grass – Jog back</a:t>
                      </a:r>
                      <a:endParaRPr lang="en-CA" sz="10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l"/>
                      <a:r>
                        <a:rPr lang="en-CA" sz="1000" b="1" dirty="0" smtClean="0">
                          <a:solidFill>
                            <a:srgbClr val="FF0000"/>
                          </a:solidFill>
                        </a:rPr>
                        <a:t>Sprint – Jog back </a:t>
                      </a:r>
                    </a:p>
                    <a:p>
                      <a:pPr algn="l"/>
                      <a:r>
                        <a:rPr lang="en-CA" sz="1000" b="1" dirty="0" smtClean="0">
                          <a:solidFill>
                            <a:srgbClr val="FF0000"/>
                          </a:solidFill>
                        </a:rPr>
                        <a:t>Water break</a:t>
                      </a:r>
                      <a:endParaRPr lang="en-CA" sz="1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CA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CA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484596">
                <a:tc>
                  <a:txBody>
                    <a:bodyPr/>
                    <a:lstStyle/>
                    <a:p>
                      <a:pPr algn="ctr"/>
                      <a:r>
                        <a:rPr lang="en-CA" sz="1200" b="1" dirty="0" smtClean="0"/>
                        <a:t>6:30 – 6:40</a:t>
                      </a:r>
                      <a:endParaRPr lang="en-CA" sz="1200" b="1" dirty="0"/>
                    </a:p>
                    <a:p>
                      <a:pPr algn="ctr"/>
                      <a:r>
                        <a:rPr lang="en-CA" sz="1200" b="1" dirty="0"/>
                        <a:t>Bags / Hurdles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CA" sz="10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CA" sz="10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CA" sz="1000" b="1" baseline="0" dirty="0">
                          <a:solidFill>
                            <a:srgbClr val="FF0000"/>
                          </a:solidFill>
                        </a:rPr>
                        <a:t>in </a:t>
                      </a:r>
                      <a:r>
                        <a:rPr lang="en-CA" sz="1000" b="1" baseline="0" dirty="0" smtClean="0">
                          <a:solidFill>
                            <a:srgbClr val="FF0000"/>
                          </a:solidFill>
                        </a:rPr>
                        <a:t>Each</a:t>
                      </a:r>
                    </a:p>
                    <a:p>
                      <a:pPr algn="l"/>
                      <a:r>
                        <a:rPr lang="en-CA" sz="1000" b="1" baseline="0" dirty="0" smtClean="0">
                          <a:solidFill>
                            <a:srgbClr val="FF0000"/>
                          </a:solidFill>
                        </a:rPr>
                        <a:t>Side Shuffle</a:t>
                      </a:r>
                    </a:p>
                    <a:p>
                      <a:pPr algn="l"/>
                      <a:r>
                        <a:rPr lang="en-CA" sz="1000" b="1" baseline="0" dirty="0" smtClean="0">
                          <a:solidFill>
                            <a:srgbClr val="FF0000"/>
                          </a:solidFill>
                        </a:rPr>
                        <a:t>Hop</a:t>
                      </a:r>
                    </a:p>
                    <a:p>
                      <a:pPr algn="l"/>
                      <a:r>
                        <a:rPr lang="en-CA" sz="1000" b="1" baseline="0" dirty="0" smtClean="0">
                          <a:solidFill>
                            <a:srgbClr val="FF0000"/>
                          </a:solidFill>
                        </a:rPr>
                        <a:t>Back Pedal</a:t>
                      </a:r>
                    </a:p>
                    <a:p>
                      <a:pPr algn="l"/>
                      <a:r>
                        <a:rPr lang="en-CA" sz="1000" b="1" baseline="0" dirty="0" smtClean="0">
                          <a:solidFill>
                            <a:srgbClr val="FF0000"/>
                          </a:solidFill>
                        </a:rPr>
                        <a:t>Sprint - 1 </a:t>
                      </a:r>
                      <a:r>
                        <a:rPr lang="en-CA" sz="1000" b="1" baseline="0" dirty="0">
                          <a:solidFill>
                            <a:srgbClr val="FF0000"/>
                          </a:solidFill>
                        </a:rPr>
                        <a:t>in </a:t>
                      </a:r>
                      <a:r>
                        <a:rPr lang="en-CA" sz="1000" b="1" baseline="0" dirty="0" smtClean="0">
                          <a:solidFill>
                            <a:srgbClr val="FF0000"/>
                          </a:solidFill>
                        </a:rPr>
                        <a:t>Each(progress to staggered)</a:t>
                      </a:r>
                      <a:endParaRPr lang="en-CA" sz="1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CA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CA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85743">
                <a:tc>
                  <a:txBody>
                    <a:bodyPr/>
                    <a:lstStyle/>
                    <a:p>
                      <a:pPr algn="ctr"/>
                      <a:r>
                        <a:rPr lang="en-CA" sz="1200" baseline="0" dirty="0"/>
                        <a:t>Skill Development</a:t>
                      </a:r>
                    </a:p>
                    <a:p>
                      <a:pPr algn="ctr"/>
                      <a:r>
                        <a:rPr lang="en-CA" sz="1200" baseline="0" dirty="0" smtClean="0"/>
                        <a:t>6:40 </a:t>
                      </a:r>
                      <a:r>
                        <a:rPr lang="en-CA" sz="1200" baseline="0" dirty="0"/>
                        <a:t>– </a:t>
                      </a:r>
                      <a:r>
                        <a:rPr lang="en-CA" sz="1200" baseline="0" dirty="0" smtClean="0"/>
                        <a:t>7:05PM</a:t>
                      </a:r>
                      <a:endParaRPr lang="en-CA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CA" sz="1200" baseline="0" dirty="0"/>
                        <a:t>Stations (10 minutes – Switch)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CA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CA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410030">
                <a:tc>
                  <a:txBody>
                    <a:bodyPr/>
                    <a:lstStyle/>
                    <a:p>
                      <a:pPr algn="ctr"/>
                      <a:endParaRPr lang="en-CA" sz="1200" b="1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CA" sz="1200" dirty="0" smtClean="0"/>
                        <a:t> </a:t>
                      </a:r>
                      <a:endParaRPr lang="en-CA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CA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CA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516566">
                <a:tc>
                  <a:txBody>
                    <a:bodyPr/>
                    <a:lstStyle/>
                    <a:p>
                      <a:pPr algn="ctr"/>
                      <a:endParaRPr lang="en-CA" sz="1200" b="1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CA" sz="1200" dirty="0" smtClean="0"/>
                        <a:t> </a:t>
                      </a:r>
                      <a:endParaRPr lang="en-CA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CA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CA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6938B-8E86-449D-A754-684C16E1F48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534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8"/>
          <p:cNvSpPr>
            <a:spLocks noChangeArrowheads="1"/>
          </p:cNvSpPr>
          <p:nvPr/>
        </p:nvSpPr>
        <p:spPr bwMode="gray">
          <a:xfrm>
            <a:off x="117476" y="13064"/>
            <a:ext cx="6624638" cy="646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2"/>
                    </a:gs>
                    <a:gs pos="50000">
                      <a:schemeClr val="bg1"/>
                    </a:gs>
                    <a:gs pos="100000">
                      <a:schemeClr val="bg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46038" tIns="46038" rIns="46038" bIns="46038" anchor="ctr">
            <a:spAutoFit/>
          </a:bodyPr>
          <a:lstStyle/>
          <a:p>
            <a:pPr algn="ctr" defTabSz="893763">
              <a:lnSpc>
                <a:spcPct val="90000"/>
              </a:lnSpc>
              <a:defRPr/>
            </a:pPr>
            <a:r>
              <a:rPr lang="en-US" sz="2000" dirty="0">
                <a:solidFill>
                  <a:srgbClr val="006600"/>
                </a:solidFill>
                <a:latin typeface="+mn-lt"/>
              </a:rPr>
              <a:t>Edmonton Seahawks </a:t>
            </a:r>
            <a:r>
              <a:rPr lang="en-US" sz="2000" dirty="0" smtClean="0">
                <a:solidFill>
                  <a:srgbClr val="006600"/>
                </a:solidFill>
                <a:latin typeface="+mn-lt"/>
              </a:rPr>
              <a:t> </a:t>
            </a:r>
            <a:r>
              <a:rPr lang="en-US" sz="2000" dirty="0">
                <a:solidFill>
                  <a:srgbClr val="006600"/>
                </a:solidFill>
                <a:latin typeface="+mn-lt"/>
              </a:rPr>
              <a:t>Football Team</a:t>
            </a:r>
          </a:p>
          <a:p>
            <a:pPr algn="ctr" defTabSz="893763">
              <a:lnSpc>
                <a:spcPct val="90000"/>
              </a:lnSpc>
              <a:defRPr/>
            </a:pPr>
            <a:r>
              <a:rPr lang="en-US" sz="2000" dirty="0">
                <a:solidFill>
                  <a:srgbClr val="006600"/>
                </a:solidFill>
                <a:latin typeface="+mn-lt"/>
              </a:rPr>
              <a:t>Practice Plan Template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115888" y="657225"/>
            <a:ext cx="6626225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1621" y="154598"/>
            <a:ext cx="463571" cy="363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7044410"/>
              </p:ext>
            </p:extLst>
          </p:nvPr>
        </p:nvGraphicFramePr>
        <p:xfrm>
          <a:off x="278781" y="708248"/>
          <a:ext cx="6273322" cy="705082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58866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6155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6155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6155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23829">
                <a:tc>
                  <a:txBody>
                    <a:bodyPr/>
                    <a:lstStyle/>
                    <a:p>
                      <a:pPr algn="ctr"/>
                      <a:r>
                        <a:rPr lang="en-CA" sz="1400" dirty="0"/>
                        <a:t>Session &amp;</a:t>
                      </a:r>
                      <a:r>
                        <a:rPr lang="en-CA" sz="1400" baseline="0" dirty="0"/>
                        <a:t> </a:t>
                      </a:r>
                      <a:r>
                        <a:rPr lang="en-CA" sz="1400" dirty="0"/>
                        <a:t>Time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/>
                        <a:t>O-Line</a:t>
                      </a:r>
                      <a:r>
                        <a:rPr lang="en-CA" sz="1400" baseline="0" dirty="0"/>
                        <a:t> &amp; D-Line</a:t>
                      </a:r>
                      <a:endParaRPr lang="en-CA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/>
                        <a:t>QBs, RBs &amp; RECs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/>
                        <a:t>LBs &amp; DBs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85743">
                <a:tc>
                  <a:txBody>
                    <a:bodyPr/>
                    <a:lstStyle/>
                    <a:p>
                      <a:pPr algn="ctr"/>
                      <a:r>
                        <a:rPr lang="en-CA" sz="1200" baseline="0" dirty="0"/>
                        <a:t>Skill Development</a:t>
                      </a:r>
                    </a:p>
                    <a:p>
                      <a:pPr algn="ctr"/>
                      <a:r>
                        <a:rPr lang="en-CA" sz="1200" baseline="0" dirty="0"/>
                        <a:t>7:00 – </a:t>
                      </a:r>
                      <a:r>
                        <a:rPr lang="en-CA" sz="1200" baseline="0" dirty="0" smtClean="0"/>
                        <a:t>7:30</a:t>
                      </a:r>
                      <a:endParaRPr lang="en-CA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CA" sz="1200" baseline="0" dirty="0"/>
                        <a:t>Stations (10 minutes – Switch)</a:t>
                      </a:r>
                    </a:p>
                    <a:p>
                      <a:pPr algn="ctr"/>
                      <a:endParaRPr lang="en-CA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CA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CA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456676">
                <a:tc>
                  <a:txBody>
                    <a:bodyPr/>
                    <a:lstStyle/>
                    <a:p>
                      <a:pPr algn="ctr"/>
                      <a:r>
                        <a:rPr lang="en-CA" sz="1200" dirty="0"/>
                        <a:t>Station </a:t>
                      </a:r>
                      <a:r>
                        <a:rPr lang="en-CA" sz="1200" dirty="0" smtClean="0"/>
                        <a:t>1</a:t>
                      </a:r>
                      <a:endParaRPr lang="en-CA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CA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CA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CA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484596">
                <a:tc>
                  <a:txBody>
                    <a:bodyPr/>
                    <a:lstStyle/>
                    <a:p>
                      <a:pPr algn="ctr"/>
                      <a:r>
                        <a:rPr lang="en-CA" sz="1200" dirty="0"/>
                        <a:t>Station </a:t>
                      </a:r>
                      <a:r>
                        <a:rPr lang="en-CA" sz="1200" dirty="0" smtClean="0"/>
                        <a:t>2</a:t>
                      </a:r>
                      <a:endParaRPr lang="en-CA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CA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CA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889950">
                <a:tc>
                  <a:txBody>
                    <a:bodyPr/>
                    <a:lstStyle/>
                    <a:p>
                      <a:pPr algn="ctr"/>
                      <a:r>
                        <a:rPr lang="en-CA" sz="1200" baseline="0" dirty="0" smtClean="0"/>
                        <a:t>Station 3</a:t>
                      </a:r>
                      <a:endParaRPr lang="en-CA" sz="1200" baseline="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CA" sz="1200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CA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CA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410030">
                <a:tc>
                  <a:txBody>
                    <a:bodyPr/>
                    <a:lstStyle/>
                    <a:p>
                      <a:pPr algn="ctr"/>
                      <a:r>
                        <a:rPr lang="en-CA" sz="1200" baseline="0" dirty="0" smtClean="0"/>
                        <a:t>Conditioning</a:t>
                      </a:r>
                      <a:endParaRPr lang="en-CA" sz="1200" baseline="0" dirty="0"/>
                    </a:p>
                    <a:p>
                      <a:pPr algn="ctr"/>
                      <a:r>
                        <a:rPr lang="en-CA" sz="1200" baseline="0" dirty="0" smtClean="0"/>
                        <a:t>7:30 </a:t>
                      </a:r>
                      <a:r>
                        <a:rPr lang="en-CA" sz="1200" baseline="0" dirty="0"/>
                        <a:t>– </a:t>
                      </a:r>
                      <a:r>
                        <a:rPr lang="en-CA" sz="1200" baseline="0" dirty="0" smtClean="0"/>
                        <a:t>7:45</a:t>
                      </a:r>
                      <a:endParaRPr lang="en-CA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CA" sz="1200" baseline="0" dirty="0" smtClean="0"/>
                        <a:t>Pursuit Drill</a:t>
                      </a:r>
                    </a:p>
                    <a:p>
                      <a:pPr algn="ctr"/>
                      <a:r>
                        <a:rPr lang="en-CA" sz="1200" baseline="0" dirty="0" smtClean="0"/>
                        <a:t>Blue Devil</a:t>
                      </a:r>
                    </a:p>
                    <a:p>
                      <a:pPr algn="ctr"/>
                      <a:endParaRPr lang="en-CA" sz="1200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CA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CA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6938B-8E86-449D-A754-684C16E1F489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3326835"/>
              </p:ext>
            </p:extLst>
          </p:nvPr>
        </p:nvGraphicFramePr>
        <p:xfrm>
          <a:off x="278781" y="7871431"/>
          <a:ext cx="6273322" cy="97148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588669">
                  <a:extLst>
                    <a:ext uri="{9D8B030D-6E8A-4147-A177-3AD203B41FA5}">
                      <a16:colId xmlns="" xmlns:a16="http://schemas.microsoft.com/office/drawing/2014/main" val="1309424324"/>
                    </a:ext>
                  </a:extLst>
                </a:gridCol>
                <a:gridCol w="1561551">
                  <a:extLst>
                    <a:ext uri="{9D8B030D-6E8A-4147-A177-3AD203B41FA5}">
                      <a16:colId xmlns="" xmlns:a16="http://schemas.microsoft.com/office/drawing/2014/main" val="437814580"/>
                    </a:ext>
                  </a:extLst>
                </a:gridCol>
                <a:gridCol w="1561551">
                  <a:extLst>
                    <a:ext uri="{9D8B030D-6E8A-4147-A177-3AD203B41FA5}">
                      <a16:colId xmlns="" xmlns:a16="http://schemas.microsoft.com/office/drawing/2014/main" val="1051053988"/>
                    </a:ext>
                  </a:extLst>
                </a:gridCol>
                <a:gridCol w="1561551">
                  <a:extLst>
                    <a:ext uri="{9D8B030D-6E8A-4147-A177-3AD203B41FA5}">
                      <a16:colId xmlns="" xmlns:a16="http://schemas.microsoft.com/office/drawing/2014/main" val="173300628"/>
                    </a:ext>
                  </a:extLst>
                </a:gridCol>
              </a:tblGrid>
              <a:tr h="485743">
                <a:tc>
                  <a:txBody>
                    <a:bodyPr/>
                    <a:lstStyle/>
                    <a:p>
                      <a:pPr algn="ctr"/>
                      <a:endParaRPr lang="en-CA" sz="1200" dirty="0"/>
                    </a:p>
                    <a:p>
                      <a:pPr algn="ctr"/>
                      <a:r>
                        <a:rPr lang="en-CA" sz="1200" dirty="0" smtClean="0"/>
                        <a:t>7:45 </a:t>
                      </a:r>
                      <a:r>
                        <a:rPr lang="en-CA" sz="1200" dirty="0"/>
                        <a:t>– 7:50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CA" sz="1200" dirty="0"/>
                        <a:t>Cool down – Run slow Lap &amp; Stretching</a:t>
                      </a:r>
                    </a:p>
                    <a:p>
                      <a:pPr algn="ctr"/>
                      <a:r>
                        <a:rPr lang="en-CA" sz="1200" baseline="0" dirty="0">
                          <a:solidFill>
                            <a:srgbClr val="0000FF"/>
                          </a:solidFill>
                        </a:rPr>
                        <a:t>**Slow lap, Have linemen lead. No Passing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22847260"/>
                  </a:ext>
                </a:extLst>
              </a:tr>
              <a:tr h="485743">
                <a:tc>
                  <a:txBody>
                    <a:bodyPr/>
                    <a:lstStyle/>
                    <a:p>
                      <a:pPr algn="ctr"/>
                      <a:endParaRPr lang="en-CA" sz="1200" dirty="0"/>
                    </a:p>
                    <a:p>
                      <a:pPr algn="ctr"/>
                      <a:r>
                        <a:rPr lang="en-CA" sz="1200" dirty="0"/>
                        <a:t>7:50 – 8:00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CA" sz="1200" dirty="0"/>
                        <a:t>Meeting / Cheer</a:t>
                      </a:r>
                      <a:endParaRPr lang="en-CA" sz="1200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CA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CA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63901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0322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</TotalTime>
  <Words>216</Words>
  <Application>Microsoft Office PowerPoint</Application>
  <PresentationFormat>Letter Paper (8.5x11 in)</PresentationFormat>
  <Paragraphs>65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Danny</dc:creator>
  <cp:lastModifiedBy>Jason Wetsch</cp:lastModifiedBy>
  <cp:revision>10</cp:revision>
  <cp:lastPrinted>2017-06-07T19:06:53Z</cp:lastPrinted>
  <dcterms:created xsi:type="dcterms:W3CDTF">2015-06-25T04:20:08Z</dcterms:created>
  <dcterms:modified xsi:type="dcterms:W3CDTF">2018-04-26T17:33:15Z</dcterms:modified>
</cp:coreProperties>
</file>